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75" r:id="rId11"/>
    <p:sldId id="269" r:id="rId12"/>
    <p:sldId id="271" r:id="rId13"/>
    <p:sldId id="273" r:id="rId14"/>
    <p:sldId id="276" r:id="rId15"/>
    <p:sldId id="285" r:id="rId16"/>
    <p:sldId id="279" r:id="rId17"/>
    <p:sldId id="280" r:id="rId18"/>
    <p:sldId id="281" r:id="rId19"/>
    <p:sldId id="282" r:id="rId20"/>
    <p:sldId id="28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30703E-0808-4DB4-9496-588F81980385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3B0E77-1B1F-4B21-9BFF-436035E1EB84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altLang="ru-RU" sz="2000" b="1" dirty="0" smtClean="0"/>
            <a:t>на уровне региона </a:t>
          </a:r>
          <a:endParaRPr lang="ru-RU" sz="2000" dirty="0"/>
        </a:p>
      </dgm:t>
    </dgm:pt>
    <dgm:pt modelId="{6F741FB7-36C2-43C8-BB43-1268EBC5F861}" type="parTrans" cxnId="{0E7B1E96-E364-4259-A02B-858A1F2DB6E8}">
      <dgm:prSet/>
      <dgm:spPr/>
      <dgm:t>
        <a:bodyPr/>
        <a:lstStyle/>
        <a:p>
          <a:endParaRPr lang="ru-RU"/>
        </a:p>
      </dgm:t>
    </dgm:pt>
    <dgm:pt modelId="{21595AD6-6DAD-4A61-BD48-4CC5685A5B04}" type="sibTrans" cxnId="{0E7B1E96-E364-4259-A02B-858A1F2DB6E8}">
      <dgm:prSet/>
      <dgm:spPr/>
      <dgm:t>
        <a:bodyPr/>
        <a:lstStyle/>
        <a:p>
          <a:endParaRPr lang="ru-RU"/>
        </a:p>
      </dgm:t>
    </dgm:pt>
    <dgm:pt modelId="{E0DB275F-19FB-4B10-B25A-D82B3854441D}">
      <dgm:prSet phldrT="[Текст]" custT="1"/>
      <dgm:spPr/>
      <dgm:t>
        <a:bodyPr/>
        <a:lstStyle/>
        <a:p>
          <a:r>
            <a:rPr lang="ru-RU" altLang="ru-RU" sz="2000" b="1" dirty="0" smtClean="0"/>
            <a:t>на уровне муниципалитета</a:t>
          </a:r>
          <a:endParaRPr lang="ru-RU" sz="2000" dirty="0"/>
        </a:p>
      </dgm:t>
    </dgm:pt>
    <dgm:pt modelId="{96828C67-D6E1-4119-BFDA-6D5B59DA5DF6}" type="parTrans" cxnId="{3EA4BD4D-D28F-49BD-96FB-C305706F7F7D}">
      <dgm:prSet/>
      <dgm:spPr/>
      <dgm:t>
        <a:bodyPr/>
        <a:lstStyle/>
        <a:p>
          <a:endParaRPr lang="ru-RU"/>
        </a:p>
      </dgm:t>
    </dgm:pt>
    <dgm:pt modelId="{DAE173B3-84F2-4B16-A714-37A437A4294B}" type="sibTrans" cxnId="{3EA4BD4D-D28F-49BD-96FB-C305706F7F7D}">
      <dgm:prSet/>
      <dgm:spPr/>
      <dgm:t>
        <a:bodyPr/>
        <a:lstStyle/>
        <a:p>
          <a:endParaRPr lang="ru-RU"/>
        </a:p>
      </dgm:t>
    </dgm:pt>
    <dgm:pt modelId="{6C0163F4-3BF1-477B-B73F-2DCFB1AEBFDA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altLang="ru-RU" b="1" dirty="0" smtClean="0"/>
            <a:t>на уровне отдельной дошкольной образовательной организации</a:t>
          </a:r>
          <a:endParaRPr lang="ru-RU" dirty="0"/>
        </a:p>
      </dgm:t>
    </dgm:pt>
    <dgm:pt modelId="{08A5E153-567E-4CAA-8B4E-E3D097F935E3}" type="parTrans" cxnId="{DA9153C3-D84A-4E2F-83F6-42A094BB48CC}">
      <dgm:prSet/>
      <dgm:spPr/>
      <dgm:t>
        <a:bodyPr/>
        <a:lstStyle/>
        <a:p>
          <a:endParaRPr lang="ru-RU"/>
        </a:p>
      </dgm:t>
    </dgm:pt>
    <dgm:pt modelId="{4028BE58-B711-4D33-9B83-ED507DDB118B}" type="sibTrans" cxnId="{DA9153C3-D84A-4E2F-83F6-42A094BB48CC}">
      <dgm:prSet/>
      <dgm:spPr/>
      <dgm:t>
        <a:bodyPr/>
        <a:lstStyle/>
        <a:p>
          <a:endParaRPr lang="ru-RU"/>
        </a:p>
      </dgm:t>
    </dgm:pt>
    <dgm:pt modelId="{C45F53A5-E27B-4415-8D6E-C223F2CF8D0D}" type="pres">
      <dgm:prSet presAssocID="{DC30703E-0808-4DB4-9496-588F8198038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87B0C99-8B1E-4FEE-8317-F7B6DB73D573}" type="pres">
      <dgm:prSet presAssocID="{C33B0E77-1B1F-4B21-9BFF-436035E1EB84}" presName="composite" presStyleCnt="0"/>
      <dgm:spPr/>
    </dgm:pt>
    <dgm:pt modelId="{F1FCE473-B067-426B-899D-275E11B173F0}" type="pres">
      <dgm:prSet presAssocID="{C33B0E77-1B1F-4B21-9BFF-436035E1EB84}" presName="bentUpArrow1" presStyleLbl="alignImgPlace1" presStyleIdx="0" presStyleCnt="2"/>
      <dgm:spPr>
        <a:solidFill>
          <a:schemeClr val="accent2">
            <a:lumMod val="75000"/>
          </a:schemeClr>
        </a:solidFill>
      </dgm:spPr>
    </dgm:pt>
    <dgm:pt modelId="{ED1ABC4C-CF63-4742-AEB2-05B0C6BFFD04}" type="pres">
      <dgm:prSet presAssocID="{C33B0E77-1B1F-4B21-9BFF-436035E1EB84}" presName="ParentText" presStyleLbl="node1" presStyleIdx="0" presStyleCnt="3" custLinFactNeighborX="554" custLinFactNeighborY="-79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AE2F74-7340-4304-9486-7F24C63F8627}" type="pres">
      <dgm:prSet presAssocID="{C33B0E77-1B1F-4B21-9BFF-436035E1EB84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63313C-5FD6-43E1-9BB9-12338DB60D3B}" type="pres">
      <dgm:prSet presAssocID="{21595AD6-6DAD-4A61-BD48-4CC5685A5B04}" presName="sibTrans" presStyleCnt="0"/>
      <dgm:spPr/>
    </dgm:pt>
    <dgm:pt modelId="{E04B23C9-A2A0-485C-B63E-20752DBD2ABB}" type="pres">
      <dgm:prSet presAssocID="{E0DB275F-19FB-4B10-B25A-D82B3854441D}" presName="composite" presStyleCnt="0"/>
      <dgm:spPr/>
    </dgm:pt>
    <dgm:pt modelId="{05D5EF0C-59CA-46F1-B46D-698E420C4431}" type="pres">
      <dgm:prSet presAssocID="{E0DB275F-19FB-4B10-B25A-D82B3854441D}" presName="bentUpArrow1" presStyleLbl="alignImgPlace1" presStyleIdx="1" presStyleCnt="2"/>
      <dgm:spPr>
        <a:solidFill>
          <a:schemeClr val="tx2">
            <a:lumMod val="60000"/>
            <a:lumOff val="40000"/>
          </a:schemeClr>
        </a:solidFill>
      </dgm:spPr>
    </dgm:pt>
    <dgm:pt modelId="{EE26405F-72C7-40D6-B311-3B76AF8BC053}" type="pres">
      <dgm:prSet presAssocID="{E0DB275F-19FB-4B10-B25A-D82B3854441D}" presName="ParentText" presStyleLbl="node1" presStyleIdx="1" presStyleCnt="3" custScaleX="11984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4F1399-440E-41B1-B8B1-2EB9B077FF58}" type="pres">
      <dgm:prSet presAssocID="{E0DB275F-19FB-4B10-B25A-D82B3854441D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BB6DE-F6D6-4642-97DA-3215C987B782}" type="pres">
      <dgm:prSet presAssocID="{DAE173B3-84F2-4B16-A714-37A437A4294B}" presName="sibTrans" presStyleCnt="0"/>
      <dgm:spPr/>
    </dgm:pt>
    <dgm:pt modelId="{3D86FB89-C901-4C44-A319-8BD2BD9C4A30}" type="pres">
      <dgm:prSet presAssocID="{6C0163F4-3BF1-477B-B73F-2DCFB1AEBFDA}" presName="composite" presStyleCnt="0"/>
      <dgm:spPr/>
    </dgm:pt>
    <dgm:pt modelId="{D94B21DC-32AE-41FE-8D01-2413A5D4575B}" type="pres">
      <dgm:prSet presAssocID="{6C0163F4-3BF1-477B-B73F-2DCFB1AEBFDA}" presName="ParentText" presStyleLbl="node1" presStyleIdx="2" presStyleCnt="3" custScaleX="12152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7B1E96-E364-4259-A02B-858A1F2DB6E8}" srcId="{DC30703E-0808-4DB4-9496-588F81980385}" destId="{C33B0E77-1B1F-4B21-9BFF-436035E1EB84}" srcOrd="0" destOrd="0" parTransId="{6F741FB7-36C2-43C8-BB43-1268EBC5F861}" sibTransId="{21595AD6-6DAD-4A61-BD48-4CC5685A5B04}"/>
    <dgm:cxn modelId="{AE8A7CE4-5006-4DCD-8AEF-772689A89B31}" type="presOf" srcId="{DC30703E-0808-4DB4-9496-588F81980385}" destId="{C45F53A5-E27B-4415-8D6E-C223F2CF8D0D}" srcOrd="0" destOrd="0" presId="urn:microsoft.com/office/officeart/2005/8/layout/StepDownProcess"/>
    <dgm:cxn modelId="{04E2AAB9-719D-45F1-8C94-0602180FD1F8}" type="presOf" srcId="{6C0163F4-3BF1-477B-B73F-2DCFB1AEBFDA}" destId="{D94B21DC-32AE-41FE-8D01-2413A5D4575B}" srcOrd="0" destOrd="0" presId="urn:microsoft.com/office/officeart/2005/8/layout/StepDownProcess"/>
    <dgm:cxn modelId="{48D81AB9-39BD-40BE-A06A-66549AD82C2B}" type="presOf" srcId="{E0DB275F-19FB-4B10-B25A-D82B3854441D}" destId="{EE26405F-72C7-40D6-B311-3B76AF8BC053}" srcOrd="0" destOrd="0" presId="urn:microsoft.com/office/officeart/2005/8/layout/StepDownProcess"/>
    <dgm:cxn modelId="{33B94B87-0860-4A22-8A4B-4C2D9218D727}" type="presOf" srcId="{C33B0E77-1B1F-4B21-9BFF-436035E1EB84}" destId="{ED1ABC4C-CF63-4742-AEB2-05B0C6BFFD04}" srcOrd="0" destOrd="0" presId="urn:microsoft.com/office/officeart/2005/8/layout/StepDownProcess"/>
    <dgm:cxn modelId="{3EA4BD4D-D28F-49BD-96FB-C305706F7F7D}" srcId="{DC30703E-0808-4DB4-9496-588F81980385}" destId="{E0DB275F-19FB-4B10-B25A-D82B3854441D}" srcOrd="1" destOrd="0" parTransId="{96828C67-D6E1-4119-BFDA-6D5B59DA5DF6}" sibTransId="{DAE173B3-84F2-4B16-A714-37A437A4294B}"/>
    <dgm:cxn modelId="{DA9153C3-D84A-4E2F-83F6-42A094BB48CC}" srcId="{DC30703E-0808-4DB4-9496-588F81980385}" destId="{6C0163F4-3BF1-477B-B73F-2DCFB1AEBFDA}" srcOrd="2" destOrd="0" parTransId="{08A5E153-567E-4CAA-8B4E-E3D097F935E3}" sibTransId="{4028BE58-B711-4D33-9B83-ED507DDB118B}"/>
    <dgm:cxn modelId="{55C8024A-B8AB-4576-B759-7353B0D2EE33}" type="presParOf" srcId="{C45F53A5-E27B-4415-8D6E-C223F2CF8D0D}" destId="{487B0C99-8B1E-4FEE-8317-F7B6DB73D573}" srcOrd="0" destOrd="0" presId="urn:microsoft.com/office/officeart/2005/8/layout/StepDownProcess"/>
    <dgm:cxn modelId="{2F33FFAA-0237-4974-8372-91AF493D5F97}" type="presParOf" srcId="{487B0C99-8B1E-4FEE-8317-F7B6DB73D573}" destId="{F1FCE473-B067-426B-899D-275E11B173F0}" srcOrd="0" destOrd="0" presId="urn:microsoft.com/office/officeart/2005/8/layout/StepDownProcess"/>
    <dgm:cxn modelId="{8FF3F9ED-095B-4A58-BAF1-4FEE84DD9BE2}" type="presParOf" srcId="{487B0C99-8B1E-4FEE-8317-F7B6DB73D573}" destId="{ED1ABC4C-CF63-4742-AEB2-05B0C6BFFD04}" srcOrd="1" destOrd="0" presId="urn:microsoft.com/office/officeart/2005/8/layout/StepDownProcess"/>
    <dgm:cxn modelId="{BD36CCD9-F1EB-4352-9255-B78AF0C2D08C}" type="presParOf" srcId="{487B0C99-8B1E-4FEE-8317-F7B6DB73D573}" destId="{8FAE2F74-7340-4304-9486-7F24C63F8627}" srcOrd="2" destOrd="0" presId="urn:microsoft.com/office/officeart/2005/8/layout/StepDownProcess"/>
    <dgm:cxn modelId="{8D84902C-B2A5-424B-842C-209F2D49FED7}" type="presParOf" srcId="{C45F53A5-E27B-4415-8D6E-C223F2CF8D0D}" destId="{2763313C-5FD6-43E1-9BB9-12338DB60D3B}" srcOrd="1" destOrd="0" presId="urn:microsoft.com/office/officeart/2005/8/layout/StepDownProcess"/>
    <dgm:cxn modelId="{9C3328FB-8D00-4E41-9DB7-766F728D8435}" type="presParOf" srcId="{C45F53A5-E27B-4415-8D6E-C223F2CF8D0D}" destId="{E04B23C9-A2A0-485C-B63E-20752DBD2ABB}" srcOrd="2" destOrd="0" presId="urn:microsoft.com/office/officeart/2005/8/layout/StepDownProcess"/>
    <dgm:cxn modelId="{55F7FB21-F2CD-425F-9FD7-93029E7D8E44}" type="presParOf" srcId="{E04B23C9-A2A0-485C-B63E-20752DBD2ABB}" destId="{05D5EF0C-59CA-46F1-B46D-698E420C4431}" srcOrd="0" destOrd="0" presId="urn:microsoft.com/office/officeart/2005/8/layout/StepDownProcess"/>
    <dgm:cxn modelId="{99FEAED0-C61E-4A1C-8EB7-8A3EC5AC9E4A}" type="presParOf" srcId="{E04B23C9-A2A0-485C-B63E-20752DBD2ABB}" destId="{EE26405F-72C7-40D6-B311-3B76AF8BC053}" srcOrd="1" destOrd="0" presId="urn:microsoft.com/office/officeart/2005/8/layout/StepDownProcess"/>
    <dgm:cxn modelId="{C6C8AC22-A685-479B-9C2A-995DBF6EDA96}" type="presParOf" srcId="{E04B23C9-A2A0-485C-B63E-20752DBD2ABB}" destId="{DF4F1399-440E-41B1-B8B1-2EB9B077FF58}" srcOrd="2" destOrd="0" presId="urn:microsoft.com/office/officeart/2005/8/layout/StepDownProcess"/>
    <dgm:cxn modelId="{5D9BEEBB-6BA4-4983-98FF-C656B85E1235}" type="presParOf" srcId="{C45F53A5-E27B-4415-8D6E-C223F2CF8D0D}" destId="{604BB6DE-F6D6-4642-97DA-3215C987B782}" srcOrd="3" destOrd="0" presId="urn:microsoft.com/office/officeart/2005/8/layout/StepDownProcess"/>
    <dgm:cxn modelId="{CD18F433-F096-4916-A3AA-38873D560CB0}" type="presParOf" srcId="{C45F53A5-E27B-4415-8D6E-C223F2CF8D0D}" destId="{3D86FB89-C901-4C44-A319-8BD2BD9C4A30}" srcOrd="4" destOrd="0" presId="urn:microsoft.com/office/officeart/2005/8/layout/StepDownProcess"/>
    <dgm:cxn modelId="{4C949D86-5147-404E-926D-29C9BFD6FFE3}" type="presParOf" srcId="{3D86FB89-C901-4C44-A319-8BD2BD9C4A30}" destId="{D94B21DC-32AE-41FE-8D01-2413A5D4575B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30703E-0808-4DB4-9496-588F81980385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3B0E77-1B1F-4B21-9BFF-436035E1EB84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altLang="ru-RU" sz="2000" b="1" dirty="0" smtClean="0"/>
            <a:t>на уровне региона </a:t>
          </a:r>
          <a:endParaRPr lang="ru-RU" sz="2000" dirty="0"/>
        </a:p>
      </dgm:t>
    </dgm:pt>
    <dgm:pt modelId="{6F741FB7-36C2-43C8-BB43-1268EBC5F861}" type="parTrans" cxnId="{0E7B1E96-E364-4259-A02B-858A1F2DB6E8}">
      <dgm:prSet/>
      <dgm:spPr/>
      <dgm:t>
        <a:bodyPr/>
        <a:lstStyle/>
        <a:p>
          <a:endParaRPr lang="ru-RU"/>
        </a:p>
      </dgm:t>
    </dgm:pt>
    <dgm:pt modelId="{21595AD6-6DAD-4A61-BD48-4CC5685A5B04}" type="sibTrans" cxnId="{0E7B1E96-E364-4259-A02B-858A1F2DB6E8}">
      <dgm:prSet/>
      <dgm:spPr/>
      <dgm:t>
        <a:bodyPr/>
        <a:lstStyle/>
        <a:p>
          <a:endParaRPr lang="ru-RU"/>
        </a:p>
      </dgm:t>
    </dgm:pt>
    <dgm:pt modelId="{E0DB275F-19FB-4B10-B25A-D82B3854441D}">
      <dgm:prSet phldrT="[Текст]" custT="1"/>
      <dgm:spPr/>
      <dgm:t>
        <a:bodyPr/>
        <a:lstStyle/>
        <a:p>
          <a:r>
            <a:rPr lang="ru-RU" altLang="ru-RU" sz="2000" b="1" dirty="0" smtClean="0"/>
            <a:t>на уровне муниципалитета</a:t>
          </a:r>
          <a:endParaRPr lang="ru-RU" sz="2000" dirty="0"/>
        </a:p>
      </dgm:t>
    </dgm:pt>
    <dgm:pt modelId="{96828C67-D6E1-4119-BFDA-6D5B59DA5DF6}" type="parTrans" cxnId="{3EA4BD4D-D28F-49BD-96FB-C305706F7F7D}">
      <dgm:prSet/>
      <dgm:spPr/>
      <dgm:t>
        <a:bodyPr/>
        <a:lstStyle/>
        <a:p>
          <a:endParaRPr lang="ru-RU"/>
        </a:p>
      </dgm:t>
    </dgm:pt>
    <dgm:pt modelId="{DAE173B3-84F2-4B16-A714-37A437A4294B}" type="sibTrans" cxnId="{3EA4BD4D-D28F-49BD-96FB-C305706F7F7D}">
      <dgm:prSet/>
      <dgm:spPr/>
      <dgm:t>
        <a:bodyPr/>
        <a:lstStyle/>
        <a:p>
          <a:endParaRPr lang="ru-RU"/>
        </a:p>
      </dgm:t>
    </dgm:pt>
    <dgm:pt modelId="{6C0163F4-3BF1-477B-B73F-2DCFB1AEBFDA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altLang="ru-RU" b="1" dirty="0" smtClean="0"/>
            <a:t>на уровне отдельной дошкольной образовательной организации</a:t>
          </a:r>
          <a:endParaRPr lang="ru-RU" dirty="0"/>
        </a:p>
      </dgm:t>
    </dgm:pt>
    <dgm:pt modelId="{08A5E153-567E-4CAA-8B4E-E3D097F935E3}" type="parTrans" cxnId="{DA9153C3-D84A-4E2F-83F6-42A094BB48CC}">
      <dgm:prSet/>
      <dgm:spPr/>
      <dgm:t>
        <a:bodyPr/>
        <a:lstStyle/>
        <a:p>
          <a:endParaRPr lang="ru-RU"/>
        </a:p>
      </dgm:t>
    </dgm:pt>
    <dgm:pt modelId="{4028BE58-B711-4D33-9B83-ED507DDB118B}" type="sibTrans" cxnId="{DA9153C3-D84A-4E2F-83F6-42A094BB48CC}">
      <dgm:prSet/>
      <dgm:spPr/>
      <dgm:t>
        <a:bodyPr/>
        <a:lstStyle/>
        <a:p>
          <a:endParaRPr lang="ru-RU"/>
        </a:p>
      </dgm:t>
    </dgm:pt>
    <dgm:pt modelId="{C45F53A5-E27B-4415-8D6E-C223F2CF8D0D}" type="pres">
      <dgm:prSet presAssocID="{DC30703E-0808-4DB4-9496-588F8198038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87B0C99-8B1E-4FEE-8317-F7B6DB73D573}" type="pres">
      <dgm:prSet presAssocID="{C33B0E77-1B1F-4B21-9BFF-436035E1EB84}" presName="composite" presStyleCnt="0"/>
      <dgm:spPr/>
    </dgm:pt>
    <dgm:pt modelId="{F1FCE473-B067-426B-899D-275E11B173F0}" type="pres">
      <dgm:prSet presAssocID="{C33B0E77-1B1F-4B21-9BFF-436035E1EB84}" presName="bentUpArrow1" presStyleLbl="alignImgPlace1" presStyleIdx="0" presStyleCnt="2"/>
      <dgm:spPr>
        <a:solidFill>
          <a:schemeClr val="accent2">
            <a:lumMod val="75000"/>
          </a:schemeClr>
        </a:solidFill>
      </dgm:spPr>
    </dgm:pt>
    <dgm:pt modelId="{ED1ABC4C-CF63-4742-AEB2-05B0C6BFFD04}" type="pres">
      <dgm:prSet presAssocID="{C33B0E77-1B1F-4B21-9BFF-436035E1EB84}" presName="ParentText" presStyleLbl="node1" presStyleIdx="0" presStyleCnt="3" custLinFactNeighborX="554" custLinFactNeighborY="-79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AE2F74-7340-4304-9486-7F24C63F8627}" type="pres">
      <dgm:prSet presAssocID="{C33B0E77-1B1F-4B21-9BFF-436035E1EB84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63313C-5FD6-43E1-9BB9-12338DB60D3B}" type="pres">
      <dgm:prSet presAssocID="{21595AD6-6DAD-4A61-BD48-4CC5685A5B04}" presName="sibTrans" presStyleCnt="0"/>
      <dgm:spPr/>
    </dgm:pt>
    <dgm:pt modelId="{E04B23C9-A2A0-485C-B63E-20752DBD2ABB}" type="pres">
      <dgm:prSet presAssocID="{E0DB275F-19FB-4B10-B25A-D82B3854441D}" presName="composite" presStyleCnt="0"/>
      <dgm:spPr/>
    </dgm:pt>
    <dgm:pt modelId="{05D5EF0C-59CA-46F1-B46D-698E420C4431}" type="pres">
      <dgm:prSet presAssocID="{E0DB275F-19FB-4B10-B25A-D82B3854441D}" presName="bentUpArrow1" presStyleLbl="alignImgPlace1" presStyleIdx="1" presStyleCnt="2"/>
      <dgm:spPr>
        <a:solidFill>
          <a:schemeClr val="tx2">
            <a:lumMod val="60000"/>
            <a:lumOff val="40000"/>
          </a:schemeClr>
        </a:solidFill>
      </dgm:spPr>
    </dgm:pt>
    <dgm:pt modelId="{EE26405F-72C7-40D6-B311-3B76AF8BC053}" type="pres">
      <dgm:prSet presAssocID="{E0DB275F-19FB-4B10-B25A-D82B3854441D}" presName="ParentText" presStyleLbl="node1" presStyleIdx="1" presStyleCnt="3" custScaleX="11984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4F1399-440E-41B1-B8B1-2EB9B077FF58}" type="pres">
      <dgm:prSet presAssocID="{E0DB275F-19FB-4B10-B25A-D82B3854441D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BB6DE-F6D6-4642-97DA-3215C987B782}" type="pres">
      <dgm:prSet presAssocID="{DAE173B3-84F2-4B16-A714-37A437A4294B}" presName="sibTrans" presStyleCnt="0"/>
      <dgm:spPr/>
    </dgm:pt>
    <dgm:pt modelId="{3D86FB89-C901-4C44-A319-8BD2BD9C4A30}" type="pres">
      <dgm:prSet presAssocID="{6C0163F4-3BF1-477B-B73F-2DCFB1AEBFDA}" presName="composite" presStyleCnt="0"/>
      <dgm:spPr/>
    </dgm:pt>
    <dgm:pt modelId="{D94B21DC-32AE-41FE-8D01-2413A5D4575B}" type="pres">
      <dgm:prSet presAssocID="{6C0163F4-3BF1-477B-B73F-2DCFB1AEBFDA}" presName="ParentText" presStyleLbl="node1" presStyleIdx="2" presStyleCnt="3" custScaleX="12152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7B1E96-E364-4259-A02B-858A1F2DB6E8}" srcId="{DC30703E-0808-4DB4-9496-588F81980385}" destId="{C33B0E77-1B1F-4B21-9BFF-436035E1EB84}" srcOrd="0" destOrd="0" parTransId="{6F741FB7-36C2-43C8-BB43-1268EBC5F861}" sibTransId="{21595AD6-6DAD-4A61-BD48-4CC5685A5B04}"/>
    <dgm:cxn modelId="{89677D53-B5DA-44AF-BFCE-3F950806B860}" type="presOf" srcId="{6C0163F4-3BF1-477B-B73F-2DCFB1AEBFDA}" destId="{D94B21DC-32AE-41FE-8D01-2413A5D4575B}" srcOrd="0" destOrd="0" presId="urn:microsoft.com/office/officeart/2005/8/layout/StepDownProcess"/>
    <dgm:cxn modelId="{7DA350BE-0999-49E2-B4F1-D02DBF0677DB}" type="presOf" srcId="{E0DB275F-19FB-4B10-B25A-D82B3854441D}" destId="{EE26405F-72C7-40D6-B311-3B76AF8BC053}" srcOrd="0" destOrd="0" presId="urn:microsoft.com/office/officeart/2005/8/layout/StepDownProcess"/>
    <dgm:cxn modelId="{19FB9F7B-F4D0-4B33-A6EF-F91E896F32B3}" type="presOf" srcId="{C33B0E77-1B1F-4B21-9BFF-436035E1EB84}" destId="{ED1ABC4C-CF63-4742-AEB2-05B0C6BFFD04}" srcOrd="0" destOrd="0" presId="urn:microsoft.com/office/officeart/2005/8/layout/StepDownProcess"/>
    <dgm:cxn modelId="{63AC6714-A5A7-4369-9012-3A8EB6B92896}" type="presOf" srcId="{DC30703E-0808-4DB4-9496-588F81980385}" destId="{C45F53A5-E27B-4415-8D6E-C223F2CF8D0D}" srcOrd="0" destOrd="0" presId="urn:microsoft.com/office/officeart/2005/8/layout/StepDownProcess"/>
    <dgm:cxn modelId="{3EA4BD4D-D28F-49BD-96FB-C305706F7F7D}" srcId="{DC30703E-0808-4DB4-9496-588F81980385}" destId="{E0DB275F-19FB-4B10-B25A-D82B3854441D}" srcOrd="1" destOrd="0" parTransId="{96828C67-D6E1-4119-BFDA-6D5B59DA5DF6}" sibTransId="{DAE173B3-84F2-4B16-A714-37A437A4294B}"/>
    <dgm:cxn modelId="{DA9153C3-D84A-4E2F-83F6-42A094BB48CC}" srcId="{DC30703E-0808-4DB4-9496-588F81980385}" destId="{6C0163F4-3BF1-477B-B73F-2DCFB1AEBFDA}" srcOrd="2" destOrd="0" parTransId="{08A5E153-567E-4CAA-8B4E-E3D097F935E3}" sibTransId="{4028BE58-B711-4D33-9B83-ED507DDB118B}"/>
    <dgm:cxn modelId="{9449556A-945D-453A-ABB3-203DFB429B54}" type="presParOf" srcId="{C45F53A5-E27B-4415-8D6E-C223F2CF8D0D}" destId="{487B0C99-8B1E-4FEE-8317-F7B6DB73D573}" srcOrd="0" destOrd="0" presId="urn:microsoft.com/office/officeart/2005/8/layout/StepDownProcess"/>
    <dgm:cxn modelId="{10C76386-2559-4F22-9170-6DA79CE8D91B}" type="presParOf" srcId="{487B0C99-8B1E-4FEE-8317-F7B6DB73D573}" destId="{F1FCE473-B067-426B-899D-275E11B173F0}" srcOrd="0" destOrd="0" presId="urn:microsoft.com/office/officeart/2005/8/layout/StepDownProcess"/>
    <dgm:cxn modelId="{C5C1A2EF-93CC-4D5F-8E9F-A6AD4F07176E}" type="presParOf" srcId="{487B0C99-8B1E-4FEE-8317-F7B6DB73D573}" destId="{ED1ABC4C-CF63-4742-AEB2-05B0C6BFFD04}" srcOrd="1" destOrd="0" presId="urn:microsoft.com/office/officeart/2005/8/layout/StepDownProcess"/>
    <dgm:cxn modelId="{3C181E6F-3D45-4E7E-B410-42E9B3062F59}" type="presParOf" srcId="{487B0C99-8B1E-4FEE-8317-F7B6DB73D573}" destId="{8FAE2F74-7340-4304-9486-7F24C63F8627}" srcOrd="2" destOrd="0" presId="urn:microsoft.com/office/officeart/2005/8/layout/StepDownProcess"/>
    <dgm:cxn modelId="{302F58B8-8C14-4660-954B-DB9A0FCF7A71}" type="presParOf" srcId="{C45F53A5-E27B-4415-8D6E-C223F2CF8D0D}" destId="{2763313C-5FD6-43E1-9BB9-12338DB60D3B}" srcOrd="1" destOrd="0" presId="urn:microsoft.com/office/officeart/2005/8/layout/StepDownProcess"/>
    <dgm:cxn modelId="{2F059B09-CA98-455A-960C-12A729463DC8}" type="presParOf" srcId="{C45F53A5-E27B-4415-8D6E-C223F2CF8D0D}" destId="{E04B23C9-A2A0-485C-B63E-20752DBD2ABB}" srcOrd="2" destOrd="0" presId="urn:microsoft.com/office/officeart/2005/8/layout/StepDownProcess"/>
    <dgm:cxn modelId="{CBC12A54-859A-474F-814A-A5646A402A4D}" type="presParOf" srcId="{E04B23C9-A2A0-485C-B63E-20752DBD2ABB}" destId="{05D5EF0C-59CA-46F1-B46D-698E420C4431}" srcOrd="0" destOrd="0" presId="urn:microsoft.com/office/officeart/2005/8/layout/StepDownProcess"/>
    <dgm:cxn modelId="{60B55B91-C613-41ED-8E05-5C02BB5165E0}" type="presParOf" srcId="{E04B23C9-A2A0-485C-B63E-20752DBD2ABB}" destId="{EE26405F-72C7-40D6-B311-3B76AF8BC053}" srcOrd="1" destOrd="0" presId="urn:microsoft.com/office/officeart/2005/8/layout/StepDownProcess"/>
    <dgm:cxn modelId="{D32E96A0-31DC-4B9E-BC07-4C0E3EECC0D3}" type="presParOf" srcId="{E04B23C9-A2A0-485C-B63E-20752DBD2ABB}" destId="{DF4F1399-440E-41B1-B8B1-2EB9B077FF58}" srcOrd="2" destOrd="0" presId="urn:microsoft.com/office/officeart/2005/8/layout/StepDownProcess"/>
    <dgm:cxn modelId="{98064252-8420-4C11-9B45-960585A64BFA}" type="presParOf" srcId="{C45F53A5-E27B-4415-8D6E-C223F2CF8D0D}" destId="{604BB6DE-F6D6-4642-97DA-3215C987B782}" srcOrd="3" destOrd="0" presId="urn:microsoft.com/office/officeart/2005/8/layout/StepDownProcess"/>
    <dgm:cxn modelId="{600F5C2F-173C-4F4B-9670-35ED06F923E5}" type="presParOf" srcId="{C45F53A5-E27B-4415-8D6E-C223F2CF8D0D}" destId="{3D86FB89-C901-4C44-A319-8BD2BD9C4A30}" srcOrd="4" destOrd="0" presId="urn:microsoft.com/office/officeart/2005/8/layout/StepDownProcess"/>
    <dgm:cxn modelId="{8E582225-2289-4167-8A11-01123E84525C}" type="presParOf" srcId="{3D86FB89-C901-4C44-A319-8BD2BD9C4A30}" destId="{D94B21DC-32AE-41FE-8D01-2413A5D4575B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30703E-0808-4DB4-9496-588F81980385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3B0E77-1B1F-4B21-9BFF-436035E1EB84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altLang="ru-RU" sz="2000" b="1" dirty="0" smtClean="0"/>
            <a:t>на уровне региона </a:t>
          </a:r>
          <a:endParaRPr lang="ru-RU" sz="2000" dirty="0"/>
        </a:p>
      </dgm:t>
    </dgm:pt>
    <dgm:pt modelId="{6F741FB7-36C2-43C8-BB43-1268EBC5F861}" type="parTrans" cxnId="{0E7B1E96-E364-4259-A02B-858A1F2DB6E8}">
      <dgm:prSet/>
      <dgm:spPr/>
      <dgm:t>
        <a:bodyPr/>
        <a:lstStyle/>
        <a:p>
          <a:endParaRPr lang="ru-RU"/>
        </a:p>
      </dgm:t>
    </dgm:pt>
    <dgm:pt modelId="{21595AD6-6DAD-4A61-BD48-4CC5685A5B04}" type="sibTrans" cxnId="{0E7B1E96-E364-4259-A02B-858A1F2DB6E8}">
      <dgm:prSet/>
      <dgm:spPr/>
      <dgm:t>
        <a:bodyPr/>
        <a:lstStyle/>
        <a:p>
          <a:endParaRPr lang="ru-RU"/>
        </a:p>
      </dgm:t>
    </dgm:pt>
    <dgm:pt modelId="{E0DB275F-19FB-4B10-B25A-D82B3854441D}">
      <dgm:prSet phldrT="[Текст]" custT="1"/>
      <dgm:spPr/>
      <dgm:t>
        <a:bodyPr/>
        <a:lstStyle/>
        <a:p>
          <a:r>
            <a:rPr lang="ru-RU" altLang="ru-RU" sz="2000" b="1" dirty="0" smtClean="0"/>
            <a:t>на уровне муниципалитета</a:t>
          </a:r>
          <a:endParaRPr lang="ru-RU" sz="2000" dirty="0"/>
        </a:p>
      </dgm:t>
    </dgm:pt>
    <dgm:pt modelId="{96828C67-D6E1-4119-BFDA-6D5B59DA5DF6}" type="parTrans" cxnId="{3EA4BD4D-D28F-49BD-96FB-C305706F7F7D}">
      <dgm:prSet/>
      <dgm:spPr/>
      <dgm:t>
        <a:bodyPr/>
        <a:lstStyle/>
        <a:p>
          <a:endParaRPr lang="ru-RU"/>
        </a:p>
      </dgm:t>
    </dgm:pt>
    <dgm:pt modelId="{DAE173B3-84F2-4B16-A714-37A437A4294B}" type="sibTrans" cxnId="{3EA4BD4D-D28F-49BD-96FB-C305706F7F7D}">
      <dgm:prSet/>
      <dgm:spPr/>
      <dgm:t>
        <a:bodyPr/>
        <a:lstStyle/>
        <a:p>
          <a:endParaRPr lang="ru-RU"/>
        </a:p>
      </dgm:t>
    </dgm:pt>
    <dgm:pt modelId="{6C0163F4-3BF1-477B-B73F-2DCFB1AEBFDA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altLang="ru-RU" b="1" dirty="0" smtClean="0"/>
            <a:t>на уровне отдельной дошкольной образовательной организации</a:t>
          </a:r>
          <a:endParaRPr lang="ru-RU" dirty="0"/>
        </a:p>
      </dgm:t>
    </dgm:pt>
    <dgm:pt modelId="{08A5E153-567E-4CAA-8B4E-E3D097F935E3}" type="parTrans" cxnId="{DA9153C3-D84A-4E2F-83F6-42A094BB48CC}">
      <dgm:prSet/>
      <dgm:spPr/>
      <dgm:t>
        <a:bodyPr/>
        <a:lstStyle/>
        <a:p>
          <a:endParaRPr lang="ru-RU"/>
        </a:p>
      </dgm:t>
    </dgm:pt>
    <dgm:pt modelId="{4028BE58-B711-4D33-9B83-ED507DDB118B}" type="sibTrans" cxnId="{DA9153C3-D84A-4E2F-83F6-42A094BB48CC}">
      <dgm:prSet/>
      <dgm:spPr/>
      <dgm:t>
        <a:bodyPr/>
        <a:lstStyle/>
        <a:p>
          <a:endParaRPr lang="ru-RU"/>
        </a:p>
      </dgm:t>
    </dgm:pt>
    <dgm:pt modelId="{C45F53A5-E27B-4415-8D6E-C223F2CF8D0D}" type="pres">
      <dgm:prSet presAssocID="{DC30703E-0808-4DB4-9496-588F8198038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87B0C99-8B1E-4FEE-8317-F7B6DB73D573}" type="pres">
      <dgm:prSet presAssocID="{C33B0E77-1B1F-4B21-9BFF-436035E1EB84}" presName="composite" presStyleCnt="0"/>
      <dgm:spPr/>
    </dgm:pt>
    <dgm:pt modelId="{F1FCE473-B067-426B-899D-275E11B173F0}" type="pres">
      <dgm:prSet presAssocID="{C33B0E77-1B1F-4B21-9BFF-436035E1EB84}" presName="bentUpArrow1" presStyleLbl="alignImgPlace1" presStyleIdx="0" presStyleCnt="2"/>
      <dgm:spPr>
        <a:solidFill>
          <a:schemeClr val="accent2">
            <a:lumMod val="75000"/>
          </a:schemeClr>
        </a:solidFill>
      </dgm:spPr>
    </dgm:pt>
    <dgm:pt modelId="{ED1ABC4C-CF63-4742-AEB2-05B0C6BFFD04}" type="pres">
      <dgm:prSet presAssocID="{C33B0E77-1B1F-4B21-9BFF-436035E1EB84}" presName="ParentText" presStyleLbl="node1" presStyleIdx="0" presStyleCnt="3" custLinFactNeighborX="554" custLinFactNeighborY="-79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AE2F74-7340-4304-9486-7F24C63F8627}" type="pres">
      <dgm:prSet presAssocID="{C33B0E77-1B1F-4B21-9BFF-436035E1EB84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63313C-5FD6-43E1-9BB9-12338DB60D3B}" type="pres">
      <dgm:prSet presAssocID="{21595AD6-6DAD-4A61-BD48-4CC5685A5B04}" presName="sibTrans" presStyleCnt="0"/>
      <dgm:spPr/>
    </dgm:pt>
    <dgm:pt modelId="{E04B23C9-A2A0-485C-B63E-20752DBD2ABB}" type="pres">
      <dgm:prSet presAssocID="{E0DB275F-19FB-4B10-B25A-D82B3854441D}" presName="composite" presStyleCnt="0"/>
      <dgm:spPr/>
    </dgm:pt>
    <dgm:pt modelId="{05D5EF0C-59CA-46F1-B46D-698E420C4431}" type="pres">
      <dgm:prSet presAssocID="{E0DB275F-19FB-4B10-B25A-D82B3854441D}" presName="bentUpArrow1" presStyleLbl="alignImgPlace1" presStyleIdx="1" presStyleCnt="2"/>
      <dgm:spPr>
        <a:solidFill>
          <a:schemeClr val="tx2">
            <a:lumMod val="60000"/>
            <a:lumOff val="40000"/>
          </a:schemeClr>
        </a:solidFill>
      </dgm:spPr>
    </dgm:pt>
    <dgm:pt modelId="{EE26405F-72C7-40D6-B311-3B76AF8BC053}" type="pres">
      <dgm:prSet presAssocID="{E0DB275F-19FB-4B10-B25A-D82B3854441D}" presName="ParentText" presStyleLbl="node1" presStyleIdx="1" presStyleCnt="3" custScaleX="11984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4F1399-440E-41B1-B8B1-2EB9B077FF58}" type="pres">
      <dgm:prSet presAssocID="{E0DB275F-19FB-4B10-B25A-D82B3854441D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BB6DE-F6D6-4642-97DA-3215C987B782}" type="pres">
      <dgm:prSet presAssocID="{DAE173B3-84F2-4B16-A714-37A437A4294B}" presName="sibTrans" presStyleCnt="0"/>
      <dgm:spPr/>
    </dgm:pt>
    <dgm:pt modelId="{3D86FB89-C901-4C44-A319-8BD2BD9C4A30}" type="pres">
      <dgm:prSet presAssocID="{6C0163F4-3BF1-477B-B73F-2DCFB1AEBFDA}" presName="composite" presStyleCnt="0"/>
      <dgm:spPr/>
    </dgm:pt>
    <dgm:pt modelId="{D94B21DC-32AE-41FE-8D01-2413A5D4575B}" type="pres">
      <dgm:prSet presAssocID="{6C0163F4-3BF1-477B-B73F-2DCFB1AEBFDA}" presName="ParentText" presStyleLbl="node1" presStyleIdx="2" presStyleCnt="3" custScaleX="12152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7B1E96-E364-4259-A02B-858A1F2DB6E8}" srcId="{DC30703E-0808-4DB4-9496-588F81980385}" destId="{C33B0E77-1B1F-4B21-9BFF-436035E1EB84}" srcOrd="0" destOrd="0" parTransId="{6F741FB7-36C2-43C8-BB43-1268EBC5F861}" sibTransId="{21595AD6-6DAD-4A61-BD48-4CC5685A5B04}"/>
    <dgm:cxn modelId="{AF6A85F8-8574-41DB-A193-DA9B54A44D14}" type="presOf" srcId="{C33B0E77-1B1F-4B21-9BFF-436035E1EB84}" destId="{ED1ABC4C-CF63-4742-AEB2-05B0C6BFFD04}" srcOrd="0" destOrd="0" presId="urn:microsoft.com/office/officeart/2005/8/layout/StepDownProcess"/>
    <dgm:cxn modelId="{A15514BD-13BE-45BE-85BF-A94C7D4D12D2}" type="presOf" srcId="{DC30703E-0808-4DB4-9496-588F81980385}" destId="{C45F53A5-E27B-4415-8D6E-C223F2CF8D0D}" srcOrd="0" destOrd="0" presId="urn:microsoft.com/office/officeart/2005/8/layout/StepDownProcess"/>
    <dgm:cxn modelId="{4409698F-CE56-4F98-888B-301579987536}" type="presOf" srcId="{6C0163F4-3BF1-477B-B73F-2DCFB1AEBFDA}" destId="{D94B21DC-32AE-41FE-8D01-2413A5D4575B}" srcOrd="0" destOrd="0" presId="urn:microsoft.com/office/officeart/2005/8/layout/StepDownProcess"/>
    <dgm:cxn modelId="{D1DC6A61-2ED5-41C3-AF79-F4675787CEF6}" type="presOf" srcId="{E0DB275F-19FB-4B10-B25A-D82B3854441D}" destId="{EE26405F-72C7-40D6-B311-3B76AF8BC053}" srcOrd="0" destOrd="0" presId="urn:microsoft.com/office/officeart/2005/8/layout/StepDownProcess"/>
    <dgm:cxn modelId="{3EA4BD4D-D28F-49BD-96FB-C305706F7F7D}" srcId="{DC30703E-0808-4DB4-9496-588F81980385}" destId="{E0DB275F-19FB-4B10-B25A-D82B3854441D}" srcOrd="1" destOrd="0" parTransId="{96828C67-D6E1-4119-BFDA-6D5B59DA5DF6}" sibTransId="{DAE173B3-84F2-4B16-A714-37A437A4294B}"/>
    <dgm:cxn modelId="{DA9153C3-D84A-4E2F-83F6-42A094BB48CC}" srcId="{DC30703E-0808-4DB4-9496-588F81980385}" destId="{6C0163F4-3BF1-477B-B73F-2DCFB1AEBFDA}" srcOrd="2" destOrd="0" parTransId="{08A5E153-567E-4CAA-8B4E-E3D097F935E3}" sibTransId="{4028BE58-B711-4D33-9B83-ED507DDB118B}"/>
    <dgm:cxn modelId="{01FE24C7-2665-47B2-B23A-4BCC5667F1C3}" type="presParOf" srcId="{C45F53A5-E27B-4415-8D6E-C223F2CF8D0D}" destId="{487B0C99-8B1E-4FEE-8317-F7B6DB73D573}" srcOrd="0" destOrd="0" presId="urn:microsoft.com/office/officeart/2005/8/layout/StepDownProcess"/>
    <dgm:cxn modelId="{596BDC3D-B21D-4BAE-8976-BD1E0CA7513A}" type="presParOf" srcId="{487B0C99-8B1E-4FEE-8317-F7B6DB73D573}" destId="{F1FCE473-B067-426B-899D-275E11B173F0}" srcOrd="0" destOrd="0" presId="urn:microsoft.com/office/officeart/2005/8/layout/StepDownProcess"/>
    <dgm:cxn modelId="{51BC408E-243D-45DD-A541-32F98DCF22EF}" type="presParOf" srcId="{487B0C99-8B1E-4FEE-8317-F7B6DB73D573}" destId="{ED1ABC4C-CF63-4742-AEB2-05B0C6BFFD04}" srcOrd="1" destOrd="0" presId="urn:microsoft.com/office/officeart/2005/8/layout/StepDownProcess"/>
    <dgm:cxn modelId="{FA4BEDE9-3F5A-429B-911F-FF9579BF33D3}" type="presParOf" srcId="{487B0C99-8B1E-4FEE-8317-F7B6DB73D573}" destId="{8FAE2F74-7340-4304-9486-7F24C63F8627}" srcOrd="2" destOrd="0" presId="urn:microsoft.com/office/officeart/2005/8/layout/StepDownProcess"/>
    <dgm:cxn modelId="{9AB4F09D-2E8D-4516-904B-70D5440DF3E7}" type="presParOf" srcId="{C45F53A5-E27B-4415-8D6E-C223F2CF8D0D}" destId="{2763313C-5FD6-43E1-9BB9-12338DB60D3B}" srcOrd="1" destOrd="0" presId="urn:microsoft.com/office/officeart/2005/8/layout/StepDownProcess"/>
    <dgm:cxn modelId="{E066BFE7-324F-4017-B34A-E434E5B8C8BD}" type="presParOf" srcId="{C45F53A5-E27B-4415-8D6E-C223F2CF8D0D}" destId="{E04B23C9-A2A0-485C-B63E-20752DBD2ABB}" srcOrd="2" destOrd="0" presId="urn:microsoft.com/office/officeart/2005/8/layout/StepDownProcess"/>
    <dgm:cxn modelId="{8B6D4BEC-ED32-4AF0-AAE6-1DCE4F4925D0}" type="presParOf" srcId="{E04B23C9-A2A0-485C-B63E-20752DBD2ABB}" destId="{05D5EF0C-59CA-46F1-B46D-698E420C4431}" srcOrd="0" destOrd="0" presId="urn:microsoft.com/office/officeart/2005/8/layout/StepDownProcess"/>
    <dgm:cxn modelId="{0671796C-44F8-4E18-B3AA-604CEC63AE60}" type="presParOf" srcId="{E04B23C9-A2A0-485C-B63E-20752DBD2ABB}" destId="{EE26405F-72C7-40D6-B311-3B76AF8BC053}" srcOrd="1" destOrd="0" presId="urn:microsoft.com/office/officeart/2005/8/layout/StepDownProcess"/>
    <dgm:cxn modelId="{B70265BA-3CC1-4095-B722-38999D1751EB}" type="presParOf" srcId="{E04B23C9-A2A0-485C-B63E-20752DBD2ABB}" destId="{DF4F1399-440E-41B1-B8B1-2EB9B077FF58}" srcOrd="2" destOrd="0" presId="urn:microsoft.com/office/officeart/2005/8/layout/StepDownProcess"/>
    <dgm:cxn modelId="{98A047A7-3EB7-4335-AF59-7B36726FE0E6}" type="presParOf" srcId="{C45F53A5-E27B-4415-8D6E-C223F2CF8D0D}" destId="{604BB6DE-F6D6-4642-97DA-3215C987B782}" srcOrd="3" destOrd="0" presId="urn:microsoft.com/office/officeart/2005/8/layout/StepDownProcess"/>
    <dgm:cxn modelId="{1C91664F-472F-4559-BBE5-B4C36F3C6B7C}" type="presParOf" srcId="{C45F53A5-E27B-4415-8D6E-C223F2CF8D0D}" destId="{3D86FB89-C901-4C44-A319-8BD2BD9C4A30}" srcOrd="4" destOrd="0" presId="urn:microsoft.com/office/officeart/2005/8/layout/StepDownProcess"/>
    <dgm:cxn modelId="{AE24A4AB-6EC3-4983-B196-EB7D706CA796}" type="presParOf" srcId="{3D86FB89-C901-4C44-A319-8BD2BD9C4A30}" destId="{D94B21DC-32AE-41FE-8D01-2413A5D4575B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152E2A-CC21-4EB8-8363-8030D94994DB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8B0D51CC-11E8-4CA3-AE99-081CAF24C51A}">
      <dgm:prSet phldrT="[Текст]"/>
      <dgm:spPr/>
      <dgm:t>
        <a:bodyPr/>
        <a:lstStyle/>
        <a:p>
          <a:r>
            <a:rPr lang="ru-RU" dirty="0" smtClean="0"/>
            <a:t>Действенность</a:t>
          </a:r>
          <a:endParaRPr lang="ru-RU" dirty="0"/>
        </a:p>
      </dgm:t>
    </dgm:pt>
    <dgm:pt modelId="{01068AC4-F0C2-4C13-8A86-E1158C3C4801}" type="parTrans" cxnId="{AA2B472E-3E9A-4C06-9850-7A01B895CCC4}">
      <dgm:prSet/>
      <dgm:spPr/>
      <dgm:t>
        <a:bodyPr/>
        <a:lstStyle/>
        <a:p>
          <a:endParaRPr lang="ru-RU"/>
        </a:p>
      </dgm:t>
    </dgm:pt>
    <dgm:pt modelId="{6D1C40A3-2309-4AC9-A2B8-0D89898BDFFB}" type="sibTrans" cxnId="{AA2B472E-3E9A-4C06-9850-7A01B895CCC4}">
      <dgm:prSet/>
      <dgm:spPr/>
      <dgm:t>
        <a:bodyPr/>
        <a:lstStyle/>
        <a:p>
          <a:endParaRPr lang="ru-RU"/>
        </a:p>
      </dgm:t>
    </dgm:pt>
    <dgm:pt modelId="{8548D34B-9E16-40F9-820E-E0BC9D089938}">
      <dgm:prSet phldrT="[Текст]"/>
      <dgm:spPr/>
      <dgm:t>
        <a:bodyPr/>
        <a:lstStyle/>
        <a:p>
          <a:r>
            <a:rPr lang="ru-RU" dirty="0" smtClean="0"/>
            <a:t>Гласность</a:t>
          </a:r>
          <a:endParaRPr lang="ru-RU" dirty="0"/>
        </a:p>
      </dgm:t>
    </dgm:pt>
    <dgm:pt modelId="{E6C20DF4-5D5F-412F-AADA-05249F1B9C8F}" type="parTrans" cxnId="{0CFFA747-4CAD-4815-B177-AE5965F00687}">
      <dgm:prSet/>
      <dgm:spPr/>
      <dgm:t>
        <a:bodyPr/>
        <a:lstStyle/>
        <a:p>
          <a:endParaRPr lang="ru-RU"/>
        </a:p>
      </dgm:t>
    </dgm:pt>
    <dgm:pt modelId="{B255DAD3-F2CD-42D4-873E-B189EE75FF0C}" type="sibTrans" cxnId="{0CFFA747-4CAD-4815-B177-AE5965F00687}">
      <dgm:prSet/>
      <dgm:spPr/>
      <dgm:t>
        <a:bodyPr/>
        <a:lstStyle/>
        <a:p>
          <a:endParaRPr lang="ru-RU"/>
        </a:p>
      </dgm:t>
    </dgm:pt>
    <dgm:pt modelId="{955E055D-8154-4CA7-8EBE-EF3AB2D05CCB}">
      <dgm:prSet phldrT="[Текст]"/>
      <dgm:spPr/>
      <dgm:t>
        <a:bodyPr/>
        <a:lstStyle/>
        <a:p>
          <a:r>
            <a:rPr lang="ru-RU" dirty="0" smtClean="0"/>
            <a:t>Систематичность</a:t>
          </a:r>
          <a:endParaRPr lang="ru-RU" dirty="0"/>
        </a:p>
      </dgm:t>
    </dgm:pt>
    <dgm:pt modelId="{B8874050-A2B3-4567-8360-7BB042A5B37A}" type="parTrans" cxnId="{8F172668-9CD0-483B-8704-13502657A206}">
      <dgm:prSet/>
      <dgm:spPr/>
      <dgm:t>
        <a:bodyPr/>
        <a:lstStyle/>
        <a:p>
          <a:endParaRPr lang="ru-RU"/>
        </a:p>
      </dgm:t>
    </dgm:pt>
    <dgm:pt modelId="{F15A1656-F0FC-45C5-9D2F-47F4B6F058DF}" type="sibTrans" cxnId="{8F172668-9CD0-483B-8704-13502657A206}">
      <dgm:prSet/>
      <dgm:spPr/>
      <dgm:t>
        <a:bodyPr/>
        <a:lstStyle/>
        <a:p>
          <a:endParaRPr lang="ru-RU"/>
        </a:p>
      </dgm:t>
    </dgm:pt>
    <dgm:pt modelId="{16463D73-9C2B-46AA-87C9-5F4E8F1C7D94}" type="pres">
      <dgm:prSet presAssocID="{4D152E2A-CC21-4EB8-8363-8030D94994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364530-3B80-4F4E-A83B-A4272014D82D}" type="pres">
      <dgm:prSet presAssocID="{8B0D51CC-11E8-4CA3-AE99-081CAF24C51A}" presName="parentLin" presStyleCnt="0"/>
      <dgm:spPr/>
    </dgm:pt>
    <dgm:pt modelId="{E259021A-38C5-41FF-B612-BEBD2ADE7E99}" type="pres">
      <dgm:prSet presAssocID="{8B0D51CC-11E8-4CA3-AE99-081CAF24C51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8D90316-794F-4850-8106-C4D28FA96D2C}" type="pres">
      <dgm:prSet presAssocID="{8B0D51CC-11E8-4CA3-AE99-081CAF24C51A}" presName="parentText" presStyleLbl="node1" presStyleIdx="0" presStyleCnt="3" custScaleY="104862" custLinFactNeighborY="10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E6999F-9B25-44E8-95CC-C72E188B844B}" type="pres">
      <dgm:prSet presAssocID="{8B0D51CC-11E8-4CA3-AE99-081CAF24C51A}" presName="negativeSpace" presStyleCnt="0"/>
      <dgm:spPr/>
    </dgm:pt>
    <dgm:pt modelId="{4785EB34-D49A-477A-8255-BC4B0E4057F1}" type="pres">
      <dgm:prSet presAssocID="{8B0D51CC-11E8-4CA3-AE99-081CAF24C51A}" presName="childText" presStyleLbl="conFgAcc1" presStyleIdx="0" presStyleCnt="3">
        <dgm:presLayoutVars>
          <dgm:bulletEnabled val="1"/>
        </dgm:presLayoutVars>
      </dgm:prSet>
      <dgm:spPr/>
    </dgm:pt>
    <dgm:pt modelId="{924799A3-FDFD-4D02-8F77-A4858A8A2B0D}" type="pres">
      <dgm:prSet presAssocID="{6D1C40A3-2309-4AC9-A2B8-0D89898BDFFB}" presName="spaceBetweenRectangles" presStyleCnt="0"/>
      <dgm:spPr/>
    </dgm:pt>
    <dgm:pt modelId="{184F8E08-8B7F-4C8E-9A3C-4FB15636E684}" type="pres">
      <dgm:prSet presAssocID="{8548D34B-9E16-40F9-820E-E0BC9D089938}" presName="parentLin" presStyleCnt="0"/>
      <dgm:spPr/>
    </dgm:pt>
    <dgm:pt modelId="{7D2453FE-83D6-4E04-984F-375C01EF9D3B}" type="pres">
      <dgm:prSet presAssocID="{8548D34B-9E16-40F9-820E-E0BC9D08993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10FB38F-262C-4CD1-B859-A515258CFCF0}" type="pres">
      <dgm:prSet presAssocID="{8548D34B-9E16-40F9-820E-E0BC9D08993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BE9AC9-04FC-4085-9B97-6E7459843A02}" type="pres">
      <dgm:prSet presAssocID="{8548D34B-9E16-40F9-820E-E0BC9D089938}" presName="negativeSpace" presStyleCnt="0"/>
      <dgm:spPr/>
    </dgm:pt>
    <dgm:pt modelId="{D409478C-4AF5-44D0-A3E9-4053463BF4BB}" type="pres">
      <dgm:prSet presAssocID="{8548D34B-9E16-40F9-820E-E0BC9D089938}" presName="childText" presStyleLbl="conFgAcc1" presStyleIdx="1" presStyleCnt="3" custLinFactNeighborX="1169" custLinFactNeighborY="-13618">
        <dgm:presLayoutVars>
          <dgm:bulletEnabled val="1"/>
        </dgm:presLayoutVars>
      </dgm:prSet>
      <dgm:spPr/>
    </dgm:pt>
    <dgm:pt modelId="{F979DFFA-E188-436C-8800-2C115CF48964}" type="pres">
      <dgm:prSet presAssocID="{B255DAD3-F2CD-42D4-873E-B189EE75FF0C}" presName="spaceBetweenRectangles" presStyleCnt="0"/>
      <dgm:spPr/>
    </dgm:pt>
    <dgm:pt modelId="{86FD47FC-44D0-4C7E-ACD2-AD19AB0414DC}" type="pres">
      <dgm:prSet presAssocID="{955E055D-8154-4CA7-8EBE-EF3AB2D05CCB}" presName="parentLin" presStyleCnt="0"/>
      <dgm:spPr/>
    </dgm:pt>
    <dgm:pt modelId="{07053D7F-DFC5-4165-AFB6-40CE0085A7C1}" type="pres">
      <dgm:prSet presAssocID="{955E055D-8154-4CA7-8EBE-EF3AB2D05CC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8C8B2F5-F569-4AE5-BC88-6B1B2AAD0099}" type="pres">
      <dgm:prSet presAssocID="{955E055D-8154-4CA7-8EBE-EF3AB2D05CC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572E4-07EB-4149-B174-11697320CACD}" type="pres">
      <dgm:prSet presAssocID="{955E055D-8154-4CA7-8EBE-EF3AB2D05CCB}" presName="negativeSpace" presStyleCnt="0"/>
      <dgm:spPr/>
    </dgm:pt>
    <dgm:pt modelId="{644941ED-9AEC-4979-A4D9-CED051A50D9D}" type="pres">
      <dgm:prSet presAssocID="{955E055D-8154-4CA7-8EBE-EF3AB2D05CC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CFFA747-4CAD-4815-B177-AE5965F00687}" srcId="{4D152E2A-CC21-4EB8-8363-8030D94994DB}" destId="{8548D34B-9E16-40F9-820E-E0BC9D089938}" srcOrd="1" destOrd="0" parTransId="{E6C20DF4-5D5F-412F-AADA-05249F1B9C8F}" sibTransId="{B255DAD3-F2CD-42D4-873E-B189EE75FF0C}"/>
    <dgm:cxn modelId="{CB1B8076-3576-4C52-8944-A74D564F365A}" type="presOf" srcId="{8548D34B-9E16-40F9-820E-E0BC9D089938}" destId="{510FB38F-262C-4CD1-B859-A515258CFCF0}" srcOrd="1" destOrd="0" presId="urn:microsoft.com/office/officeart/2005/8/layout/list1"/>
    <dgm:cxn modelId="{DADD65E0-2BE9-4C48-8E25-56803DEE2CB1}" type="presOf" srcId="{955E055D-8154-4CA7-8EBE-EF3AB2D05CCB}" destId="{07053D7F-DFC5-4165-AFB6-40CE0085A7C1}" srcOrd="0" destOrd="0" presId="urn:microsoft.com/office/officeart/2005/8/layout/list1"/>
    <dgm:cxn modelId="{0BCBC1C7-E9B4-49E1-9DFF-385A29545952}" type="presOf" srcId="{8B0D51CC-11E8-4CA3-AE99-081CAF24C51A}" destId="{E259021A-38C5-41FF-B612-BEBD2ADE7E99}" srcOrd="0" destOrd="0" presId="urn:microsoft.com/office/officeart/2005/8/layout/list1"/>
    <dgm:cxn modelId="{B2DBC63E-DF4D-4413-A52B-C82A672CAD60}" type="presOf" srcId="{955E055D-8154-4CA7-8EBE-EF3AB2D05CCB}" destId="{A8C8B2F5-F569-4AE5-BC88-6B1B2AAD0099}" srcOrd="1" destOrd="0" presId="urn:microsoft.com/office/officeart/2005/8/layout/list1"/>
    <dgm:cxn modelId="{7D989C00-CF7D-46F0-8EEE-AEF303896AE1}" type="presOf" srcId="{4D152E2A-CC21-4EB8-8363-8030D94994DB}" destId="{16463D73-9C2B-46AA-87C9-5F4E8F1C7D94}" srcOrd="0" destOrd="0" presId="urn:microsoft.com/office/officeart/2005/8/layout/list1"/>
    <dgm:cxn modelId="{787E3702-DE84-4E0C-992F-EA3065A59916}" type="presOf" srcId="{8548D34B-9E16-40F9-820E-E0BC9D089938}" destId="{7D2453FE-83D6-4E04-984F-375C01EF9D3B}" srcOrd="0" destOrd="0" presId="urn:microsoft.com/office/officeart/2005/8/layout/list1"/>
    <dgm:cxn modelId="{7F103A4F-22E9-474B-9914-809F624596FA}" type="presOf" srcId="{8B0D51CC-11E8-4CA3-AE99-081CAF24C51A}" destId="{D8D90316-794F-4850-8106-C4D28FA96D2C}" srcOrd="1" destOrd="0" presId="urn:microsoft.com/office/officeart/2005/8/layout/list1"/>
    <dgm:cxn modelId="{AA2B472E-3E9A-4C06-9850-7A01B895CCC4}" srcId="{4D152E2A-CC21-4EB8-8363-8030D94994DB}" destId="{8B0D51CC-11E8-4CA3-AE99-081CAF24C51A}" srcOrd="0" destOrd="0" parTransId="{01068AC4-F0C2-4C13-8A86-E1158C3C4801}" sibTransId="{6D1C40A3-2309-4AC9-A2B8-0D89898BDFFB}"/>
    <dgm:cxn modelId="{8F172668-9CD0-483B-8704-13502657A206}" srcId="{4D152E2A-CC21-4EB8-8363-8030D94994DB}" destId="{955E055D-8154-4CA7-8EBE-EF3AB2D05CCB}" srcOrd="2" destOrd="0" parTransId="{B8874050-A2B3-4567-8360-7BB042A5B37A}" sibTransId="{F15A1656-F0FC-45C5-9D2F-47F4B6F058DF}"/>
    <dgm:cxn modelId="{A673B506-306A-4324-B6DB-086FA17087EF}" type="presParOf" srcId="{16463D73-9C2B-46AA-87C9-5F4E8F1C7D94}" destId="{42364530-3B80-4F4E-A83B-A4272014D82D}" srcOrd="0" destOrd="0" presId="urn:microsoft.com/office/officeart/2005/8/layout/list1"/>
    <dgm:cxn modelId="{F7832E73-48E7-4666-9EA1-227625258609}" type="presParOf" srcId="{42364530-3B80-4F4E-A83B-A4272014D82D}" destId="{E259021A-38C5-41FF-B612-BEBD2ADE7E99}" srcOrd="0" destOrd="0" presId="urn:microsoft.com/office/officeart/2005/8/layout/list1"/>
    <dgm:cxn modelId="{9E42E9EF-BB99-45E2-B60D-AF0EC42B5C35}" type="presParOf" srcId="{42364530-3B80-4F4E-A83B-A4272014D82D}" destId="{D8D90316-794F-4850-8106-C4D28FA96D2C}" srcOrd="1" destOrd="0" presId="urn:microsoft.com/office/officeart/2005/8/layout/list1"/>
    <dgm:cxn modelId="{75D9F1AA-736C-4EA2-BF63-AE64CE30EFD3}" type="presParOf" srcId="{16463D73-9C2B-46AA-87C9-5F4E8F1C7D94}" destId="{E6E6999F-9B25-44E8-95CC-C72E188B844B}" srcOrd="1" destOrd="0" presId="urn:microsoft.com/office/officeart/2005/8/layout/list1"/>
    <dgm:cxn modelId="{7102DB31-08BF-41A8-BF0C-19EAE39C1F40}" type="presParOf" srcId="{16463D73-9C2B-46AA-87C9-5F4E8F1C7D94}" destId="{4785EB34-D49A-477A-8255-BC4B0E4057F1}" srcOrd="2" destOrd="0" presId="urn:microsoft.com/office/officeart/2005/8/layout/list1"/>
    <dgm:cxn modelId="{9AA6B8CA-D684-4BD2-8DBC-6B9D45A4E326}" type="presParOf" srcId="{16463D73-9C2B-46AA-87C9-5F4E8F1C7D94}" destId="{924799A3-FDFD-4D02-8F77-A4858A8A2B0D}" srcOrd="3" destOrd="0" presId="urn:microsoft.com/office/officeart/2005/8/layout/list1"/>
    <dgm:cxn modelId="{DC6FB1B5-8CF2-45E3-9627-8085CACCEA33}" type="presParOf" srcId="{16463D73-9C2B-46AA-87C9-5F4E8F1C7D94}" destId="{184F8E08-8B7F-4C8E-9A3C-4FB15636E684}" srcOrd="4" destOrd="0" presId="urn:microsoft.com/office/officeart/2005/8/layout/list1"/>
    <dgm:cxn modelId="{0DA552DA-B4F7-41A5-BB46-310A6694DFEE}" type="presParOf" srcId="{184F8E08-8B7F-4C8E-9A3C-4FB15636E684}" destId="{7D2453FE-83D6-4E04-984F-375C01EF9D3B}" srcOrd="0" destOrd="0" presId="urn:microsoft.com/office/officeart/2005/8/layout/list1"/>
    <dgm:cxn modelId="{9CA0C8E0-B18F-47FD-9100-96AACBA2C17D}" type="presParOf" srcId="{184F8E08-8B7F-4C8E-9A3C-4FB15636E684}" destId="{510FB38F-262C-4CD1-B859-A515258CFCF0}" srcOrd="1" destOrd="0" presId="urn:microsoft.com/office/officeart/2005/8/layout/list1"/>
    <dgm:cxn modelId="{62326B5E-2909-481B-89E7-843A5CCAD5FC}" type="presParOf" srcId="{16463D73-9C2B-46AA-87C9-5F4E8F1C7D94}" destId="{14BE9AC9-04FC-4085-9B97-6E7459843A02}" srcOrd="5" destOrd="0" presId="urn:microsoft.com/office/officeart/2005/8/layout/list1"/>
    <dgm:cxn modelId="{D914B6D8-340B-413B-AFC1-901D20A14E4B}" type="presParOf" srcId="{16463D73-9C2B-46AA-87C9-5F4E8F1C7D94}" destId="{D409478C-4AF5-44D0-A3E9-4053463BF4BB}" srcOrd="6" destOrd="0" presId="urn:microsoft.com/office/officeart/2005/8/layout/list1"/>
    <dgm:cxn modelId="{D0BDF388-4606-42BF-A3A5-2F52C5F31BD6}" type="presParOf" srcId="{16463D73-9C2B-46AA-87C9-5F4E8F1C7D94}" destId="{F979DFFA-E188-436C-8800-2C115CF48964}" srcOrd="7" destOrd="0" presId="urn:microsoft.com/office/officeart/2005/8/layout/list1"/>
    <dgm:cxn modelId="{7B4FC4F7-F6F1-4BAA-B088-A470A294F80D}" type="presParOf" srcId="{16463D73-9C2B-46AA-87C9-5F4E8F1C7D94}" destId="{86FD47FC-44D0-4C7E-ACD2-AD19AB0414DC}" srcOrd="8" destOrd="0" presId="urn:microsoft.com/office/officeart/2005/8/layout/list1"/>
    <dgm:cxn modelId="{5DFC1A22-687A-47E6-B861-A78461B5DF46}" type="presParOf" srcId="{86FD47FC-44D0-4C7E-ACD2-AD19AB0414DC}" destId="{07053D7F-DFC5-4165-AFB6-40CE0085A7C1}" srcOrd="0" destOrd="0" presId="urn:microsoft.com/office/officeart/2005/8/layout/list1"/>
    <dgm:cxn modelId="{206AE7D9-0C7B-41D6-96A3-0BA42DA0D7EE}" type="presParOf" srcId="{86FD47FC-44D0-4C7E-ACD2-AD19AB0414DC}" destId="{A8C8B2F5-F569-4AE5-BC88-6B1B2AAD0099}" srcOrd="1" destOrd="0" presId="urn:microsoft.com/office/officeart/2005/8/layout/list1"/>
    <dgm:cxn modelId="{164D119B-993E-4EDD-9C89-57896AEC10D5}" type="presParOf" srcId="{16463D73-9C2B-46AA-87C9-5F4E8F1C7D94}" destId="{5FB572E4-07EB-4149-B174-11697320CACD}" srcOrd="9" destOrd="0" presId="urn:microsoft.com/office/officeart/2005/8/layout/list1"/>
    <dgm:cxn modelId="{7BC9C62E-7705-4F7B-B5E1-8F273E87CE83}" type="presParOf" srcId="{16463D73-9C2B-46AA-87C9-5F4E8F1C7D94}" destId="{644941ED-9AEC-4979-A4D9-CED051A50D9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A45DD7-18F4-4CFA-BC10-38987036879C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33A43D5C-FCD8-4647-9D91-A2C3AFD6C958}">
      <dgm:prSet phldrT="[Текст]"/>
      <dgm:spPr/>
      <dgm:t>
        <a:bodyPr/>
        <a:lstStyle/>
        <a:p>
          <a:r>
            <a:rPr lang="ru-RU" b="1" dirty="0" smtClean="0"/>
            <a:t>Нормативно-установочный</a:t>
          </a:r>
          <a:endParaRPr lang="ru-RU" dirty="0"/>
        </a:p>
      </dgm:t>
    </dgm:pt>
    <dgm:pt modelId="{A1EE2CFC-64FD-4ADD-8A55-CE4ED900B193}" type="parTrans" cxnId="{9873F8E0-8E48-4D5E-B830-8A7B89A2DF5C}">
      <dgm:prSet/>
      <dgm:spPr/>
      <dgm:t>
        <a:bodyPr/>
        <a:lstStyle/>
        <a:p>
          <a:endParaRPr lang="ru-RU"/>
        </a:p>
      </dgm:t>
    </dgm:pt>
    <dgm:pt modelId="{1BE4E161-871F-4ABC-B51E-A52A988630DB}" type="sibTrans" cxnId="{9873F8E0-8E48-4D5E-B830-8A7B89A2DF5C}">
      <dgm:prSet/>
      <dgm:spPr/>
      <dgm:t>
        <a:bodyPr/>
        <a:lstStyle/>
        <a:p>
          <a:endParaRPr lang="ru-RU"/>
        </a:p>
      </dgm:t>
    </dgm:pt>
    <dgm:pt modelId="{20D4FC7F-0C1D-4E9F-AD26-DA6868111896}">
      <dgm:prSet phldrT="[Текст]"/>
      <dgm:spPr/>
      <dgm:t>
        <a:bodyPr/>
        <a:lstStyle/>
        <a:p>
          <a:r>
            <a:rPr lang="ru-RU" b="1" dirty="0" smtClean="0"/>
            <a:t>Информационно-диагностический</a:t>
          </a:r>
          <a:endParaRPr lang="ru-RU" dirty="0"/>
        </a:p>
      </dgm:t>
    </dgm:pt>
    <dgm:pt modelId="{D565394D-EBC7-4888-865D-FE8642B0F982}" type="parTrans" cxnId="{5FE5EF3F-AF03-45C1-A7DA-D3E51BF60518}">
      <dgm:prSet/>
      <dgm:spPr/>
      <dgm:t>
        <a:bodyPr/>
        <a:lstStyle/>
        <a:p>
          <a:endParaRPr lang="ru-RU"/>
        </a:p>
      </dgm:t>
    </dgm:pt>
    <dgm:pt modelId="{88612670-3711-4953-AA8C-6BD502DA45DC}" type="sibTrans" cxnId="{5FE5EF3F-AF03-45C1-A7DA-D3E51BF60518}">
      <dgm:prSet/>
      <dgm:spPr/>
      <dgm:t>
        <a:bodyPr/>
        <a:lstStyle/>
        <a:p>
          <a:endParaRPr lang="ru-RU"/>
        </a:p>
      </dgm:t>
    </dgm:pt>
    <dgm:pt modelId="{A0924454-6250-44DC-8C7C-F74B12817F35}">
      <dgm:prSet phldrT="[Текст]"/>
      <dgm:spPr/>
      <dgm:t>
        <a:bodyPr/>
        <a:lstStyle/>
        <a:p>
          <a:r>
            <a:rPr lang="ru-RU" b="1" dirty="0" smtClean="0"/>
            <a:t>Аналитический</a:t>
          </a:r>
          <a:endParaRPr lang="ru-RU" dirty="0"/>
        </a:p>
      </dgm:t>
    </dgm:pt>
    <dgm:pt modelId="{2567F65A-0241-4525-A9F2-5F7A07226D08}" type="parTrans" cxnId="{F3B9F402-7C79-49AB-B02A-A8E3219AFAAC}">
      <dgm:prSet/>
      <dgm:spPr/>
      <dgm:t>
        <a:bodyPr/>
        <a:lstStyle/>
        <a:p>
          <a:endParaRPr lang="ru-RU"/>
        </a:p>
      </dgm:t>
    </dgm:pt>
    <dgm:pt modelId="{26D7789C-8CEA-4976-9D2B-0A15E66B9288}" type="sibTrans" cxnId="{F3B9F402-7C79-49AB-B02A-A8E3219AFAAC}">
      <dgm:prSet/>
      <dgm:spPr/>
      <dgm:t>
        <a:bodyPr/>
        <a:lstStyle/>
        <a:p>
          <a:endParaRPr lang="ru-RU"/>
        </a:p>
      </dgm:t>
    </dgm:pt>
    <dgm:pt modelId="{7221D7C7-57BC-40D3-86BF-88847415A08F}">
      <dgm:prSet phldrT="[Текст]"/>
      <dgm:spPr/>
      <dgm:t>
        <a:bodyPr/>
        <a:lstStyle/>
        <a:p>
          <a:r>
            <a:rPr lang="ru-RU" b="1" dirty="0" err="1" smtClean="0"/>
            <a:t>Итогово</a:t>
          </a:r>
          <a:r>
            <a:rPr lang="ru-RU" b="1" dirty="0" smtClean="0"/>
            <a:t>-прогностический</a:t>
          </a:r>
          <a:endParaRPr lang="ru-RU" dirty="0"/>
        </a:p>
      </dgm:t>
    </dgm:pt>
    <dgm:pt modelId="{313D80C4-863F-4D74-A170-A2EEB03D04ED}" type="parTrans" cxnId="{7622D3FE-E0DE-44AD-B5F3-841A5B1E08D0}">
      <dgm:prSet/>
      <dgm:spPr/>
      <dgm:t>
        <a:bodyPr/>
        <a:lstStyle/>
        <a:p>
          <a:endParaRPr lang="ru-RU"/>
        </a:p>
      </dgm:t>
    </dgm:pt>
    <dgm:pt modelId="{D77ABE80-76C0-4A95-8547-37231722E3F2}" type="sibTrans" cxnId="{7622D3FE-E0DE-44AD-B5F3-841A5B1E08D0}">
      <dgm:prSet/>
      <dgm:spPr/>
      <dgm:t>
        <a:bodyPr/>
        <a:lstStyle/>
        <a:p>
          <a:endParaRPr lang="ru-RU"/>
        </a:p>
      </dgm:t>
    </dgm:pt>
    <dgm:pt modelId="{BDC7DE76-70DA-49C3-A708-CFB173A7D242}" type="pres">
      <dgm:prSet presAssocID="{8DA45DD7-18F4-4CFA-BC10-38987036879C}" presName="CompostProcess" presStyleCnt="0">
        <dgm:presLayoutVars>
          <dgm:dir/>
          <dgm:resizeHandles val="exact"/>
        </dgm:presLayoutVars>
      </dgm:prSet>
      <dgm:spPr/>
    </dgm:pt>
    <dgm:pt modelId="{ACB3B669-FF35-43DD-9778-4A941F66B642}" type="pres">
      <dgm:prSet presAssocID="{8DA45DD7-18F4-4CFA-BC10-38987036879C}" presName="arrow" presStyleLbl="bgShp" presStyleIdx="0" presStyleCnt="1"/>
      <dgm:spPr/>
    </dgm:pt>
    <dgm:pt modelId="{AC9D65AA-649F-4E4B-B787-554997D5344D}" type="pres">
      <dgm:prSet presAssocID="{8DA45DD7-18F4-4CFA-BC10-38987036879C}" presName="linearProcess" presStyleCnt="0"/>
      <dgm:spPr/>
    </dgm:pt>
    <dgm:pt modelId="{0C6A5349-F32C-405A-A0CC-CC2B97100A6E}" type="pres">
      <dgm:prSet presAssocID="{33A43D5C-FCD8-4647-9D91-A2C3AFD6C958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A823F8-8F00-4DDC-B354-49384FB4FAAF}" type="pres">
      <dgm:prSet presAssocID="{1BE4E161-871F-4ABC-B51E-A52A988630DB}" presName="sibTrans" presStyleCnt="0"/>
      <dgm:spPr/>
    </dgm:pt>
    <dgm:pt modelId="{1254730A-B27C-4782-A57D-78F82AF45A93}" type="pres">
      <dgm:prSet presAssocID="{20D4FC7F-0C1D-4E9F-AD26-DA6868111896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21C308-4B24-404E-888D-AFB754960F61}" type="pres">
      <dgm:prSet presAssocID="{88612670-3711-4953-AA8C-6BD502DA45DC}" presName="sibTrans" presStyleCnt="0"/>
      <dgm:spPr/>
    </dgm:pt>
    <dgm:pt modelId="{AD2B749D-BFA8-4830-BA08-04DB35F70215}" type="pres">
      <dgm:prSet presAssocID="{A0924454-6250-44DC-8C7C-F74B12817F3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F64F3C-D008-4BBD-8048-983FA688C2C9}" type="pres">
      <dgm:prSet presAssocID="{26D7789C-8CEA-4976-9D2B-0A15E66B9288}" presName="sibTrans" presStyleCnt="0"/>
      <dgm:spPr/>
    </dgm:pt>
    <dgm:pt modelId="{E51A5FA3-492A-4E17-B994-7960E9BF99F7}" type="pres">
      <dgm:prSet presAssocID="{7221D7C7-57BC-40D3-86BF-88847415A08F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E5EF3F-AF03-45C1-A7DA-D3E51BF60518}" srcId="{8DA45DD7-18F4-4CFA-BC10-38987036879C}" destId="{20D4FC7F-0C1D-4E9F-AD26-DA6868111896}" srcOrd="1" destOrd="0" parTransId="{D565394D-EBC7-4888-865D-FE8642B0F982}" sibTransId="{88612670-3711-4953-AA8C-6BD502DA45DC}"/>
    <dgm:cxn modelId="{C9F32789-7DBF-4759-8D94-95CEB34FFC1A}" type="presOf" srcId="{7221D7C7-57BC-40D3-86BF-88847415A08F}" destId="{E51A5FA3-492A-4E17-B994-7960E9BF99F7}" srcOrd="0" destOrd="0" presId="urn:microsoft.com/office/officeart/2005/8/layout/hProcess9"/>
    <dgm:cxn modelId="{4E313B6D-A806-4AAF-A5A1-6CBE36ECDFD9}" type="presOf" srcId="{A0924454-6250-44DC-8C7C-F74B12817F35}" destId="{AD2B749D-BFA8-4830-BA08-04DB35F70215}" srcOrd="0" destOrd="0" presId="urn:microsoft.com/office/officeart/2005/8/layout/hProcess9"/>
    <dgm:cxn modelId="{7B17A186-A9DF-4C60-8600-595EA0390D88}" type="presOf" srcId="{8DA45DD7-18F4-4CFA-BC10-38987036879C}" destId="{BDC7DE76-70DA-49C3-A708-CFB173A7D242}" srcOrd="0" destOrd="0" presId="urn:microsoft.com/office/officeart/2005/8/layout/hProcess9"/>
    <dgm:cxn modelId="{A8FF2171-F9F2-49C1-AC6E-EB13D60689F3}" type="presOf" srcId="{20D4FC7F-0C1D-4E9F-AD26-DA6868111896}" destId="{1254730A-B27C-4782-A57D-78F82AF45A93}" srcOrd="0" destOrd="0" presId="urn:microsoft.com/office/officeart/2005/8/layout/hProcess9"/>
    <dgm:cxn modelId="{10ED926D-DC64-45C4-983B-5870B5A262F5}" type="presOf" srcId="{33A43D5C-FCD8-4647-9D91-A2C3AFD6C958}" destId="{0C6A5349-F32C-405A-A0CC-CC2B97100A6E}" srcOrd="0" destOrd="0" presId="urn:microsoft.com/office/officeart/2005/8/layout/hProcess9"/>
    <dgm:cxn modelId="{7622D3FE-E0DE-44AD-B5F3-841A5B1E08D0}" srcId="{8DA45DD7-18F4-4CFA-BC10-38987036879C}" destId="{7221D7C7-57BC-40D3-86BF-88847415A08F}" srcOrd="3" destOrd="0" parTransId="{313D80C4-863F-4D74-A170-A2EEB03D04ED}" sibTransId="{D77ABE80-76C0-4A95-8547-37231722E3F2}"/>
    <dgm:cxn modelId="{9873F8E0-8E48-4D5E-B830-8A7B89A2DF5C}" srcId="{8DA45DD7-18F4-4CFA-BC10-38987036879C}" destId="{33A43D5C-FCD8-4647-9D91-A2C3AFD6C958}" srcOrd="0" destOrd="0" parTransId="{A1EE2CFC-64FD-4ADD-8A55-CE4ED900B193}" sibTransId="{1BE4E161-871F-4ABC-B51E-A52A988630DB}"/>
    <dgm:cxn modelId="{F3B9F402-7C79-49AB-B02A-A8E3219AFAAC}" srcId="{8DA45DD7-18F4-4CFA-BC10-38987036879C}" destId="{A0924454-6250-44DC-8C7C-F74B12817F35}" srcOrd="2" destOrd="0" parTransId="{2567F65A-0241-4525-A9F2-5F7A07226D08}" sibTransId="{26D7789C-8CEA-4976-9D2B-0A15E66B9288}"/>
    <dgm:cxn modelId="{6413D5FB-8D0E-441F-8E68-8853F4C8BC93}" type="presParOf" srcId="{BDC7DE76-70DA-49C3-A708-CFB173A7D242}" destId="{ACB3B669-FF35-43DD-9778-4A941F66B642}" srcOrd="0" destOrd="0" presId="urn:microsoft.com/office/officeart/2005/8/layout/hProcess9"/>
    <dgm:cxn modelId="{55AB037C-64A0-4158-81BD-2E484D4588E5}" type="presParOf" srcId="{BDC7DE76-70DA-49C3-A708-CFB173A7D242}" destId="{AC9D65AA-649F-4E4B-B787-554997D5344D}" srcOrd="1" destOrd="0" presId="urn:microsoft.com/office/officeart/2005/8/layout/hProcess9"/>
    <dgm:cxn modelId="{5E061849-5F30-408F-B65B-99663D74C542}" type="presParOf" srcId="{AC9D65AA-649F-4E4B-B787-554997D5344D}" destId="{0C6A5349-F32C-405A-A0CC-CC2B97100A6E}" srcOrd="0" destOrd="0" presId="urn:microsoft.com/office/officeart/2005/8/layout/hProcess9"/>
    <dgm:cxn modelId="{8E86AA6D-C17B-43BA-931E-649262DBE073}" type="presParOf" srcId="{AC9D65AA-649F-4E4B-B787-554997D5344D}" destId="{04A823F8-8F00-4DDC-B354-49384FB4FAAF}" srcOrd="1" destOrd="0" presId="urn:microsoft.com/office/officeart/2005/8/layout/hProcess9"/>
    <dgm:cxn modelId="{9D8FF4AE-9EB3-43C8-A142-B115244B7905}" type="presParOf" srcId="{AC9D65AA-649F-4E4B-B787-554997D5344D}" destId="{1254730A-B27C-4782-A57D-78F82AF45A93}" srcOrd="2" destOrd="0" presId="urn:microsoft.com/office/officeart/2005/8/layout/hProcess9"/>
    <dgm:cxn modelId="{A2A0F4C6-6264-4AE6-A9DF-883F83372432}" type="presParOf" srcId="{AC9D65AA-649F-4E4B-B787-554997D5344D}" destId="{AD21C308-4B24-404E-888D-AFB754960F61}" srcOrd="3" destOrd="0" presId="urn:microsoft.com/office/officeart/2005/8/layout/hProcess9"/>
    <dgm:cxn modelId="{27E1D2D3-F3B0-4D3C-9548-A062D9156D60}" type="presParOf" srcId="{AC9D65AA-649F-4E4B-B787-554997D5344D}" destId="{AD2B749D-BFA8-4830-BA08-04DB35F70215}" srcOrd="4" destOrd="0" presId="urn:microsoft.com/office/officeart/2005/8/layout/hProcess9"/>
    <dgm:cxn modelId="{677F1268-FB2C-4AAB-9C6E-25DD56E5547C}" type="presParOf" srcId="{AC9D65AA-649F-4E4B-B787-554997D5344D}" destId="{F9F64F3C-D008-4BBD-8048-983FA688C2C9}" srcOrd="5" destOrd="0" presId="urn:microsoft.com/office/officeart/2005/8/layout/hProcess9"/>
    <dgm:cxn modelId="{CEC71C29-6FB0-4C9A-B8CA-B8CAE184FAEA}" type="presParOf" srcId="{AC9D65AA-649F-4E4B-B787-554997D5344D}" destId="{E51A5FA3-492A-4E17-B994-7960E9BF99F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164509-D4FC-4138-A528-A830524DE0F8}" type="doc">
      <dgm:prSet loTypeId="urn:microsoft.com/office/officeart/2005/8/layout/matrix3" loCatId="matrix" qsTypeId="urn:microsoft.com/office/officeart/2005/8/quickstyle/simple4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93417E61-A8D6-462B-8233-C764CB74A1B0}">
      <dgm:prSet custT="1"/>
      <dgm:spPr/>
      <dgm:t>
        <a:bodyPr/>
        <a:lstStyle/>
        <a:p>
          <a:pPr rtl="0"/>
          <a:endParaRPr lang="ru-RU" sz="1300" b="1" dirty="0" smtClean="0"/>
        </a:p>
        <a:p>
          <a:pPr rtl="0"/>
          <a:r>
            <a:rPr lang="ru-RU" sz="1600" b="1" dirty="0" smtClean="0"/>
            <a:t>1. Нормативно-установочный этап</a:t>
          </a:r>
        </a:p>
        <a:p>
          <a:pPr rtl="0"/>
          <a:r>
            <a:rPr lang="ru-RU" sz="1200" b="1" dirty="0" smtClean="0"/>
            <a:t>Определить показатели оценки качества, инструментарий, ответственных лиц, подготовить приказ о сроках </a:t>
          </a:r>
          <a:br>
            <a:rPr lang="ru-RU" sz="1200" b="1" dirty="0" smtClean="0"/>
          </a:br>
          <a:r>
            <a:rPr lang="ru-RU" sz="1200" b="1" dirty="0" smtClean="0"/>
            <a:t>проведения оценки.</a:t>
          </a:r>
          <a:r>
            <a:rPr lang="ru-RU" sz="1400" dirty="0" smtClean="0"/>
            <a:t/>
          </a:r>
          <a:br>
            <a:rPr lang="ru-RU" sz="1400" dirty="0" smtClean="0"/>
          </a:br>
          <a:r>
            <a:rPr lang="ru-RU" sz="1300" dirty="0" smtClean="0"/>
            <a:t/>
          </a:r>
          <a:br>
            <a:rPr lang="ru-RU" sz="1300" dirty="0" smtClean="0"/>
          </a:br>
          <a:endParaRPr lang="ru-RU" sz="1300" dirty="0"/>
        </a:p>
      </dgm:t>
    </dgm:pt>
    <dgm:pt modelId="{95BEF837-F993-4731-9EEF-FCDAD63E29AD}" type="parTrans" cxnId="{0575A203-B417-4F6A-AA23-23F492EF86E7}">
      <dgm:prSet/>
      <dgm:spPr/>
      <dgm:t>
        <a:bodyPr/>
        <a:lstStyle/>
        <a:p>
          <a:endParaRPr lang="ru-RU"/>
        </a:p>
      </dgm:t>
    </dgm:pt>
    <dgm:pt modelId="{12AC3153-3812-4468-AD40-1B5967916BD3}" type="sibTrans" cxnId="{0575A203-B417-4F6A-AA23-23F492EF86E7}">
      <dgm:prSet/>
      <dgm:spPr/>
      <dgm:t>
        <a:bodyPr/>
        <a:lstStyle/>
        <a:p>
          <a:endParaRPr lang="ru-RU"/>
        </a:p>
      </dgm:t>
    </dgm:pt>
    <dgm:pt modelId="{185B5A75-C3C3-43CC-8044-FC257A1C0D7A}">
      <dgm:prSet custT="1"/>
      <dgm:spPr/>
      <dgm:t>
        <a:bodyPr/>
        <a:lstStyle/>
        <a:p>
          <a:r>
            <a:rPr lang="ru-RU" sz="1600" b="1" dirty="0" smtClean="0"/>
            <a:t>2. Информационно-диагностический этап </a:t>
          </a:r>
        </a:p>
        <a:p>
          <a:r>
            <a:rPr lang="ru-RU" sz="1200" b="1" dirty="0" smtClean="0"/>
            <a:t>Собрать</a:t>
          </a:r>
          <a:r>
            <a:rPr lang="ru-RU" sz="1400" b="1" dirty="0" smtClean="0"/>
            <a:t> информацию с помощью методик, которые выбрали для оценки качества образования в ДОО.</a:t>
          </a:r>
          <a:endParaRPr lang="ru-RU" sz="1400" b="1" dirty="0"/>
        </a:p>
      </dgm:t>
    </dgm:pt>
    <dgm:pt modelId="{5EE373FC-6981-4F04-A9D9-7FAD68D7D582}" type="parTrans" cxnId="{4486298B-CA39-45EA-A8A6-692DA946B4CC}">
      <dgm:prSet/>
      <dgm:spPr/>
      <dgm:t>
        <a:bodyPr/>
        <a:lstStyle/>
        <a:p>
          <a:endParaRPr lang="ru-RU"/>
        </a:p>
      </dgm:t>
    </dgm:pt>
    <dgm:pt modelId="{BEF68BC8-5F54-4954-83D8-1C0ADBEFC1B2}" type="sibTrans" cxnId="{4486298B-CA39-45EA-A8A6-692DA946B4CC}">
      <dgm:prSet/>
      <dgm:spPr/>
      <dgm:t>
        <a:bodyPr/>
        <a:lstStyle/>
        <a:p>
          <a:endParaRPr lang="ru-RU"/>
        </a:p>
      </dgm:t>
    </dgm:pt>
    <dgm:pt modelId="{58A7C117-EC2A-490C-83AA-B7D3B2DA7281}">
      <dgm:prSet custT="1"/>
      <dgm:spPr/>
      <dgm:t>
        <a:bodyPr/>
        <a:lstStyle/>
        <a:p>
          <a:r>
            <a:rPr lang="ru-RU" sz="1600" b="1" dirty="0" smtClean="0"/>
            <a:t>3. Аналитический этап</a:t>
          </a:r>
        </a:p>
        <a:p>
          <a:r>
            <a:rPr lang="ru-RU" sz="1200" b="1" dirty="0" smtClean="0"/>
            <a:t>Проанализировать полученные результаты, сопоставить их с нормативными показателями, установить причины отклонений, </a:t>
          </a:r>
          <a:br>
            <a:rPr lang="ru-RU" sz="1200" b="1" dirty="0" smtClean="0"/>
          </a:br>
          <a:r>
            <a:rPr lang="ru-RU" sz="1200" b="1" dirty="0" smtClean="0"/>
            <a:t>оценить риски.</a:t>
          </a:r>
          <a:endParaRPr lang="ru-RU" sz="1200" b="1" dirty="0"/>
        </a:p>
      </dgm:t>
    </dgm:pt>
    <dgm:pt modelId="{20CC0FF5-2538-4FD9-B5AB-93B01BFFA50B}" type="parTrans" cxnId="{3F8E3C31-B89D-436E-9AEA-F039097823AF}">
      <dgm:prSet/>
      <dgm:spPr/>
      <dgm:t>
        <a:bodyPr/>
        <a:lstStyle/>
        <a:p>
          <a:endParaRPr lang="ru-RU"/>
        </a:p>
      </dgm:t>
    </dgm:pt>
    <dgm:pt modelId="{DC125FE5-9EA1-4B28-9A5C-EE44C9EA0C46}" type="sibTrans" cxnId="{3F8E3C31-B89D-436E-9AEA-F039097823AF}">
      <dgm:prSet/>
      <dgm:spPr/>
      <dgm:t>
        <a:bodyPr/>
        <a:lstStyle/>
        <a:p>
          <a:endParaRPr lang="ru-RU"/>
        </a:p>
      </dgm:t>
    </dgm:pt>
    <dgm:pt modelId="{C598E576-4F1C-45F7-9BAF-7F66E051B18D}">
      <dgm:prSet custT="1"/>
      <dgm:spPr/>
      <dgm:t>
        <a:bodyPr/>
        <a:lstStyle/>
        <a:p>
          <a:r>
            <a:rPr lang="ru-RU" sz="1600" b="1" dirty="0" smtClean="0"/>
            <a:t>4. </a:t>
          </a:r>
          <a:r>
            <a:rPr lang="ru-RU" sz="1400" b="1" dirty="0" err="1" smtClean="0"/>
            <a:t>Итогово-прогностический</a:t>
          </a:r>
          <a:r>
            <a:rPr lang="ru-RU" sz="1400" b="1" dirty="0" smtClean="0"/>
            <a:t> этап </a:t>
          </a:r>
        </a:p>
        <a:p>
          <a:r>
            <a:rPr lang="ru-RU" sz="1200" b="1" dirty="0" smtClean="0"/>
            <a:t>Разработать план корригирующих мероприятий по устранению выявленных недостатков, предъявить полученные результаты всем членам педагогического коллектива .</a:t>
          </a:r>
          <a:endParaRPr lang="ru-RU" sz="1200" dirty="0"/>
        </a:p>
      </dgm:t>
    </dgm:pt>
    <dgm:pt modelId="{95F219C8-C63B-4062-9578-FD8E2DDAAF20}" type="parTrans" cxnId="{AF57698E-9FF6-4C77-988B-B04F934A9716}">
      <dgm:prSet/>
      <dgm:spPr/>
      <dgm:t>
        <a:bodyPr/>
        <a:lstStyle/>
        <a:p>
          <a:endParaRPr lang="ru-RU"/>
        </a:p>
      </dgm:t>
    </dgm:pt>
    <dgm:pt modelId="{80073CA3-068F-4983-AF63-AC38196A4266}" type="sibTrans" cxnId="{AF57698E-9FF6-4C77-988B-B04F934A9716}">
      <dgm:prSet/>
      <dgm:spPr/>
      <dgm:t>
        <a:bodyPr/>
        <a:lstStyle/>
        <a:p>
          <a:endParaRPr lang="ru-RU"/>
        </a:p>
      </dgm:t>
    </dgm:pt>
    <dgm:pt modelId="{B6C5F985-EDD1-401B-9C00-F69A2EB3613D}" type="pres">
      <dgm:prSet presAssocID="{93164509-D4FC-4138-A528-A830524DE0F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C231FC-FE41-4ABF-BE4A-D16B6EE83CF1}" type="pres">
      <dgm:prSet presAssocID="{93164509-D4FC-4138-A528-A830524DE0F8}" presName="diamond" presStyleLbl="bgShp" presStyleIdx="0" presStyleCnt="1" custLinFactNeighborX="-1317" custLinFactNeighborY="-3834"/>
      <dgm:spPr/>
      <dgm:t>
        <a:bodyPr/>
        <a:lstStyle/>
        <a:p>
          <a:endParaRPr lang="ru-RU"/>
        </a:p>
      </dgm:t>
    </dgm:pt>
    <dgm:pt modelId="{FFF1E7E0-35F2-47FF-A770-AC4D11D980AC}" type="pres">
      <dgm:prSet presAssocID="{93164509-D4FC-4138-A528-A830524DE0F8}" presName="quad1" presStyleLbl="node1" presStyleIdx="0" presStyleCnt="4" custScaleX="163823" custLinFactNeighborX="-40140" custLinFactNeighborY="-40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EEF257-29BB-47AE-8655-01428A518F01}" type="pres">
      <dgm:prSet presAssocID="{93164509-D4FC-4138-A528-A830524DE0F8}" presName="quad2" presStyleLbl="node1" presStyleIdx="1" presStyleCnt="4" custScaleX="175386" custLinFactNeighborX="37681" custLinFactNeighborY="-28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3D071C-FBE0-46F6-A6AB-22BFA0743D2F}" type="pres">
      <dgm:prSet presAssocID="{93164509-D4FC-4138-A528-A830524DE0F8}" presName="quad3" presStyleLbl="node1" presStyleIdx="2" presStyleCnt="4" custScaleX="166039" custLinFactNeighborX="-38474" custLinFactNeighborY="-19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D78FCC-F2E7-4D4F-812D-501A554586B9}" type="pres">
      <dgm:prSet presAssocID="{93164509-D4FC-4138-A528-A830524DE0F8}" presName="quad4" presStyleLbl="node1" presStyleIdx="3" presStyleCnt="4" custScaleX="176506" custLinFactNeighborX="39322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6E3392-E97E-4850-8BDF-26F663AE013B}" type="presOf" srcId="{93417E61-A8D6-462B-8233-C764CB74A1B0}" destId="{FFF1E7E0-35F2-47FF-A770-AC4D11D980AC}" srcOrd="0" destOrd="0" presId="urn:microsoft.com/office/officeart/2005/8/layout/matrix3"/>
    <dgm:cxn modelId="{796C4B17-3C90-40F3-80CA-E433B02340E0}" type="presOf" srcId="{93164509-D4FC-4138-A528-A830524DE0F8}" destId="{B6C5F985-EDD1-401B-9C00-F69A2EB3613D}" srcOrd="0" destOrd="0" presId="urn:microsoft.com/office/officeart/2005/8/layout/matrix3"/>
    <dgm:cxn modelId="{CF67F097-71B7-489C-A125-F9EA084AFDFE}" type="presOf" srcId="{58A7C117-EC2A-490C-83AA-B7D3B2DA7281}" destId="{B13D071C-FBE0-46F6-A6AB-22BFA0743D2F}" srcOrd="0" destOrd="0" presId="urn:microsoft.com/office/officeart/2005/8/layout/matrix3"/>
    <dgm:cxn modelId="{6BA386F0-7334-4B0C-9A81-AB5F698208E0}" type="presOf" srcId="{185B5A75-C3C3-43CC-8044-FC257A1C0D7A}" destId="{D3EEF257-29BB-47AE-8655-01428A518F01}" srcOrd="0" destOrd="0" presId="urn:microsoft.com/office/officeart/2005/8/layout/matrix3"/>
    <dgm:cxn modelId="{AF57698E-9FF6-4C77-988B-B04F934A9716}" srcId="{93164509-D4FC-4138-A528-A830524DE0F8}" destId="{C598E576-4F1C-45F7-9BAF-7F66E051B18D}" srcOrd="3" destOrd="0" parTransId="{95F219C8-C63B-4062-9578-FD8E2DDAAF20}" sibTransId="{80073CA3-068F-4983-AF63-AC38196A4266}"/>
    <dgm:cxn modelId="{3F8E3C31-B89D-436E-9AEA-F039097823AF}" srcId="{93164509-D4FC-4138-A528-A830524DE0F8}" destId="{58A7C117-EC2A-490C-83AA-B7D3B2DA7281}" srcOrd="2" destOrd="0" parTransId="{20CC0FF5-2538-4FD9-B5AB-93B01BFFA50B}" sibTransId="{DC125FE5-9EA1-4B28-9A5C-EE44C9EA0C46}"/>
    <dgm:cxn modelId="{4486298B-CA39-45EA-A8A6-692DA946B4CC}" srcId="{93164509-D4FC-4138-A528-A830524DE0F8}" destId="{185B5A75-C3C3-43CC-8044-FC257A1C0D7A}" srcOrd="1" destOrd="0" parTransId="{5EE373FC-6981-4F04-A9D9-7FAD68D7D582}" sibTransId="{BEF68BC8-5F54-4954-83D8-1C0ADBEFC1B2}"/>
    <dgm:cxn modelId="{EF6AA3C3-1C94-41B8-B473-13AEA3B098FC}" type="presOf" srcId="{C598E576-4F1C-45F7-9BAF-7F66E051B18D}" destId="{B5D78FCC-F2E7-4D4F-812D-501A554586B9}" srcOrd="0" destOrd="0" presId="urn:microsoft.com/office/officeart/2005/8/layout/matrix3"/>
    <dgm:cxn modelId="{0575A203-B417-4F6A-AA23-23F492EF86E7}" srcId="{93164509-D4FC-4138-A528-A830524DE0F8}" destId="{93417E61-A8D6-462B-8233-C764CB74A1B0}" srcOrd="0" destOrd="0" parTransId="{95BEF837-F993-4731-9EEF-FCDAD63E29AD}" sibTransId="{12AC3153-3812-4468-AD40-1B5967916BD3}"/>
    <dgm:cxn modelId="{55F41102-0CCA-4885-9414-5124CB6FC5A8}" type="presParOf" srcId="{B6C5F985-EDD1-401B-9C00-F69A2EB3613D}" destId="{17C231FC-FE41-4ABF-BE4A-D16B6EE83CF1}" srcOrd="0" destOrd="0" presId="urn:microsoft.com/office/officeart/2005/8/layout/matrix3"/>
    <dgm:cxn modelId="{AA9FF9FD-6B5E-41DA-B0DD-E0A4963AF853}" type="presParOf" srcId="{B6C5F985-EDD1-401B-9C00-F69A2EB3613D}" destId="{FFF1E7E0-35F2-47FF-A770-AC4D11D980AC}" srcOrd="1" destOrd="0" presId="urn:microsoft.com/office/officeart/2005/8/layout/matrix3"/>
    <dgm:cxn modelId="{392CB3EE-5A83-4E83-AEC3-6A64DDB7ED53}" type="presParOf" srcId="{B6C5F985-EDD1-401B-9C00-F69A2EB3613D}" destId="{D3EEF257-29BB-47AE-8655-01428A518F01}" srcOrd="2" destOrd="0" presId="urn:microsoft.com/office/officeart/2005/8/layout/matrix3"/>
    <dgm:cxn modelId="{2BF4A9F3-C09B-433D-9EB8-AF551713E6A4}" type="presParOf" srcId="{B6C5F985-EDD1-401B-9C00-F69A2EB3613D}" destId="{B13D071C-FBE0-46F6-A6AB-22BFA0743D2F}" srcOrd="3" destOrd="0" presId="urn:microsoft.com/office/officeart/2005/8/layout/matrix3"/>
    <dgm:cxn modelId="{5B31858B-AB25-419B-9A3F-C5089B4B4247}" type="presParOf" srcId="{B6C5F985-EDD1-401B-9C00-F69A2EB3613D}" destId="{B5D78FCC-F2E7-4D4F-812D-501A554586B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A60EE4-0DDB-4D44-B438-EA93F2BFC70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7B00DE3-236E-41D9-B302-9EA23D09976D}">
      <dgm:prSet phldrT="[Текст]"/>
      <dgm:spPr/>
      <dgm:t>
        <a:bodyPr/>
        <a:lstStyle/>
        <a:p>
          <a:pPr algn="ctr"/>
          <a:r>
            <a:rPr lang="ru-RU" b="1" dirty="0" smtClean="0"/>
            <a:t>Качество содержания дошкольного образования, которое определяется ООП ДО</a:t>
          </a:r>
          <a:endParaRPr lang="ru-RU" b="1" dirty="0"/>
        </a:p>
      </dgm:t>
    </dgm:pt>
    <dgm:pt modelId="{3069A293-A125-4293-85FE-E7D0ACE058E7}" type="parTrans" cxnId="{0090F1D6-B0AB-4858-9D21-05C3EA0D54E6}">
      <dgm:prSet/>
      <dgm:spPr/>
      <dgm:t>
        <a:bodyPr/>
        <a:lstStyle/>
        <a:p>
          <a:endParaRPr lang="ru-RU"/>
        </a:p>
      </dgm:t>
    </dgm:pt>
    <dgm:pt modelId="{1FBEB234-4162-4F81-8F40-5C51B24CC2CE}" type="sibTrans" cxnId="{0090F1D6-B0AB-4858-9D21-05C3EA0D54E6}">
      <dgm:prSet/>
      <dgm:spPr/>
      <dgm:t>
        <a:bodyPr/>
        <a:lstStyle/>
        <a:p>
          <a:endParaRPr lang="ru-RU"/>
        </a:p>
      </dgm:t>
    </dgm:pt>
    <dgm:pt modelId="{5AFE1BAA-CF3B-4D06-A5F0-6AE7741DC07D}">
      <dgm:prSet phldrT="[Текст]"/>
      <dgm:spPr/>
      <dgm:t>
        <a:bodyPr/>
        <a:lstStyle/>
        <a:p>
          <a:pPr algn="ctr"/>
          <a:r>
            <a:rPr lang="ru-RU" b="1" dirty="0" smtClean="0"/>
            <a:t>Качество условий, созданных в ДОО для реализации указанного содержания</a:t>
          </a:r>
          <a:endParaRPr lang="ru-RU" b="1" dirty="0"/>
        </a:p>
      </dgm:t>
    </dgm:pt>
    <dgm:pt modelId="{B032A636-83D1-4B8B-A299-3A5125AC32FF}" type="parTrans" cxnId="{86016279-0EEB-4776-941E-27316025E745}">
      <dgm:prSet/>
      <dgm:spPr/>
      <dgm:t>
        <a:bodyPr/>
        <a:lstStyle/>
        <a:p>
          <a:endParaRPr lang="ru-RU"/>
        </a:p>
      </dgm:t>
    </dgm:pt>
    <dgm:pt modelId="{4355D9BB-953A-4A39-975B-9F94F4937CE2}" type="sibTrans" cxnId="{86016279-0EEB-4776-941E-27316025E745}">
      <dgm:prSet/>
      <dgm:spPr/>
      <dgm:t>
        <a:bodyPr/>
        <a:lstStyle/>
        <a:p>
          <a:endParaRPr lang="ru-RU"/>
        </a:p>
      </dgm:t>
    </dgm:pt>
    <dgm:pt modelId="{B5A7FCE0-66A0-4AA6-B2CF-E32AFDC28712}">
      <dgm:prSet phldrT="[Текст]"/>
      <dgm:spPr/>
      <dgm:t>
        <a:bodyPr/>
        <a:lstStyle/>
        <a:p>
          <a:pPr algn="ctr"/>
          <a:r>
            <a:rPr lang="ru-RU" b="1" dirty="0" smtClean="0"/>
            <a:t>Качество достигнутых результатов </a:t>
          </a:r>
          <a:br>
            <a:rPr lang="ru-RU" b="1" dirty="0" smtClean="0"/>
          </a:br>
          <a:r>
            <a:rPr lang="ru-RU" b="1" dirty="0" smtClean="0"/>
            <a:t>(планируемых результатов освоения детьми основной образовательной программы)</a:t>
          </a:r>
          <a:endParaRPr lang="ru-RU" b="1" dirty="0"/>
        </a:p>
      </dgm:t>
    </dgm:pt>
    <dgm:pt modelId="{5C0271BD-7C5A-4143-A25A-C6BB268717D7}" type="parTrans" cxnId="{8605B1CA-00FB-4629-8651-7326DB5E21A5}">
      <dgm:prSet/>
      <dgm:spPr/>
      <dgm:t>
        <a:bodyPr/>
        <a:lstStyle/>
        <a:p>
          <a:endParaRPr lang="ru-RU"/>
        </a:p>
      </dgm:t>
    </dgm:pt>
    <dgm:pt modelId="{1C440741-ADF6-49B0-9448-ECDB67FAEEA3}" type="sibTrans" cxnId="{8605B1CA-00FB-4629-8651-7326DB5E21A5}">
      <dgm:prSet/>
      <dgm:spPr/>
      <dgm:t>
        <a:bodyPr/>
        <a:lstStyle/>
        <a:p>
          <a:endParaRPr lang="ru-RU"/>
        </a:p>
      </dgm:t>
    </dgm:pt>
    <dgm:pt modelId="{C3B054DD-1F43-4B96-B6AF-68B1B1B59372}" type="pres">
      <dgm:prSet presAssocID="{1CA60EE4-0DDB-4D44-B438-EA93F2BFC7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4AE37A-FF4C-47F3-A993-47A52F803FF6}" type="pres">
      <dgm:prSet presAssocID="{E7B00DE3-236E-41D9-B302-9EA23D09976D}" presName="parentText" presStyleLbl="node1" presStyleIdx="0" presStyleCnt="3" custScaleX="93658" custScaleY="67993" custLinFactY="-633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9E9F10-13D1-4A14-992D-2CD8E5698251}" type="pres">
      <dgm:prSet presAssocID="{1FBEB234-4162-4F81-8F40-5C51B24CC2CE}" presName="spacer" presStyleCnt="0"/>
      <dgm:spPr/>
    </dgm:pt>
    <dgm:pt modelId="{F7F01F83-62D8-408C-9BF0-AE3803C819A3}" type="pres">
      <dgm:prSet presAssocID="{5AFE1BAA-CF3B-4D06-A5F0-6AE7741DC07D}" presName="parentText" presStyleLbl="node1" presStyleIdx="1" presStyleCnt="3" custScaleX="93495" custScaleY="75269" custLinFactY="-1381" custLinFactNeighborX="-78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C16AD6-E75F-4720-B33F-B78197464B5B}" type="pres">
      <dgm:prSet presAssocID="{4355D9BB-953A-4A39-975B-9F94F4937CE2}" presName="spacer" presStyleCnt="0"/>
      <dgm:spPr/>
    </dgm:pt>
    <dgm:pt modelId="{8BA9E53B-8EE0-490D-8243-E692754BE485}" type="pres">
      <dgm:prSet presAssocID="{B5A7FCE0-66A0-4AA6-B2CF-E32AFDC28712}" presName="parentText" presStyleLbl="node1" presStyleIdx="2" presStyleCnt="3" custScaleX="93719" custScaleY="83093" custLinFactNeighborX="-894" custLinFactNeighborY="-798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90F1D6-B0AB-4858-9D21-05C3EA0D54E6}" srcId="{1CA60EE4-0DDB-4D44-B438-EA93F2BFC700}" destId="{E7B00DE3-236E-41D9-B302-9EA23D09976D}" srcOrd="0" destOrd="0" parTransId="{3069A293-A125-4293-85FE-E7D0ACE058E7}" sibTransId="{1FBEB234-4162-4F81-8F40-5C51B24CC2CE}"/>
    <dgm:cxn modelId="{8605B1CA-00FB-4629-8651-7326DB5E21A5}" srcId="{1CA60EE4-0DDB-4D44-B438-EA93F2BFC700}" destId="{B5A7FCE0-66A0-4AA6-B2CF-E32AFDC28712}" srcOrd="2" destOrd="0" parTransId="{5C0271BD-7C5A-4143-A25A-C6BB268717D7}" sibTransId="{1C440741-ADF6-49B0-9448-ECDB67FAEEA3}"/>
    <dgm:cxn modelId="{10CBBE39-50F0-4AF4-8A38-50E8C9CD410F}" type="presOf" srcId="{E7B00DE3-236E-41D9-B302-9EA23D09976D}" destId="{D94AE37A-FF4C-47F3-A993-47A52F803FF6}" srcOrd="0" destOrd="0" presId="urn:microsoft.com/office/officeart/2005/8/layout/vList2"/>
    <dgm:cxn modelId="{05419A1A-AF1E-49EC-8BDE-90F217B3111C}" type="presOf" srcId="{5AFE1BAA-CF3B-4D06-A5F0-6AE7741DC07D}" destId="{F7F01F83-62D8-408C-9BF0-AE3803C819A3}" srcOrd="0" destOrd="0" presId="urn:microsoft.com/office/officeart/2005/8/layout/vList2"/>
    <dgm:cxn modelId="{4DF2C897-5642-4237-84BD-261DCFFB67ED}" type="presOf" srcId="{1CA60EE4-0DDB-4D44-B438-EA93F2BFC700}" destId="{C3B054DD-1F43-4B96-B6AF-68B1B1B59372}" srcOrd="0" destOrd="0" presId="urn:microsoft.com/office/officeart/2005/8/layout/vList2"/>
    <dgm:cxn modelId="{83A5B191-6894-46E3-B8D6-8EC0A4A7BC06}" type="presOf" srcId="{B5A7FCE0-66A0-4AA6-B2CF-E32AFDC28712}" destId="{8BA9E53B-8EE0-490D-8243-E692754BE485}" srcOrd="0" destOrd="0" presId="urn:microsoft.com/office/officeart/2005/8/layout/vList2"/>
    <dgm:cxn modelId="{86016279-0EEB-4776-941E-27316025E745}" srcId="{1CA60EE4-0DDB-4D44-B438-EA93F2BFC700}" destId="{5AFE1BAA-CF3B-4D06-A5F0-6AE7741DC07D}" srcOrd="1" destOrd="0" parTransId="{B032A636-83D1-4B8B-A299-3A5125AC32FF}" sibTransId="{4355D9BB-953A-4A39-975B-9F94F4937CE2}"/>
    <dgm:cxn modelId="{3B688976-8F04-4E39-86ED-D13CEC714603}" type="presParOf" srcId="{C3B054DD-1F43-4B96-B6AF-68B1B1B59372}" destId="{D94AE37A-FF4C-47F3-A993-47A52F803FF6}" srcOrd="0" destOrd="0" presId="urn:microsoft.com/office/officeart/2005/8/layout/vList2"/>
    <dgm:cxn modelId="{2334F7B5-211C-4CEF-96EF-3A35A3A4664C}" type="presParOf" srcId="{C3B054DD-1F43-4B96-B6AF-68B1B1B59372}" destId="{369E9F10-13D1-4A14-992D-2CD8E5698251}" srcOrd="1" destOrd="0" presId="urn:microsoft.com/office/officeart/2005/8/layout/vList2"/>
    <dgm:cxn modelId="{162A51ED-30B7-4D64-BE1D-F0CFA3E5F510}" type="presParOf" srcId="{C3B054DD-1F43-4B96-B6AF-68B1B1B59372}" destId="{F7F01F83-62D8-408C-9BF0-AE3803C819A3}" srcOrd="2" destOrd="0" presId="urn:microsoft.com/office/officeart/2005/8/layout/vList2"/>
    <dgm:cxn modelId="{9B40B12D-D652-45C2-A31B-4B3960CE4856}" type="presParOf" srcId="{C3B054DD-1F43-4B96-B6AF-68B1B1B59372}" destId="{26C16AD6-E75F-4720-B33F-B78197464B5B}" srcOrd="3" destOrd="0" presId="urn:microsoft.com/office/officeart/2005/8/layout/vList2"/>
    <dgm:cxn modelId="{85A11B18-D5D5-448E-98D8-4C9F6C417A80}" type="presParOf" srcId="{C3B054DD-1F43-4B96-B6AF-68B1B1B59372}" destId="{8BA9E53B-8EE0-490D-8243-E692754BE48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A60EE4-0DDB-4D44-B438-EA93F2BFC700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7B00DE3-236E-41D9-B302-9EA23D09976D}">
      <dgm:prSet phldrT="[Текст]" custT="1"/>
      <dgm:spPr/>
      <dgm:t>
        <a:bodyPr/>
        <a:lstStyle/>
        <a:p>
          <a:pPr algn="ctr"/>
          <a:r>
            <a:rPr lang="ru-RU" sz="2100" b="1" dirty="0" smtClean="0"/>
            <a:t> </a:t>
          </a:r>
        </a:p>
        <a:p>
          <a:pPr algn="ctr"/>
          <a:r>
            <a:rPr lang="ru-RU" sz="1800" b="1" dirty="0" smtClean="0"/>
            <a:t>Показатели, которые характеризуют </a:t>
          </a:r>
          <a:br>
            <a:rPr lang="ru-RU" sz="1800" b="1" dirty="0" smtClean="0"/>
          </a:br>
          <a:r>
            <a:rPr lang="ru-RU" sz="1800" b="1" dirty="0" smtClean="0"/>
            <a:t>соответствие ООП ДО требованиям </a:t>
          </a:r>
        </a:p>
        <a:p>
          <a:pPr algn="ctr"/>
          <a:r>
            <a:rPr lang="ru-RU" sz="1800" b="1" dirty="0" smtClean="0"/>
            <a:t>действующих нормативных правовых документов</a:t>
          </a:r>
        </a:p>
        <a:p>
          <a:pPr algn="ctr"/>
          <a:endParaRPr lang="ru-RU" sz="1800" b="1" dirty="0"/>
        </a:p>
      </dgm:t>
    </dgm:pt>
    <dgm:pt modelId="{3069A293-A125-4293-85FE-E7D0ACE058E7}" type="parTrans" cxnId="{0090F1D6-B0AB-4858-9D21-05C3EA0D54E6}">
      <dgm:prSet/>
      <dgm:spPr/>
      <dgm:t>
        <a:bodyPr/>
        <a:lstStyle/>
        <a:p>
          <a:endParaRPr lang="ru-RU"/>
        </a:p>
      </dgm:t>
    </dgm:pt>
    <dgm:pt modelId="{1FBEB234-4162-4F81-8F40-5C51B24CC2CE}" type="sibTrans" cxnId="{0090F1D6-B0AB-4858-9D21-05C3EA0D54E6}">
      <dgm:prSet/>
      <dgm:spPr/>
      <dgm:t>
        <a:bodyPr/>
        <a:lstStyle/>
        <a:p>
          <a:endParaRPr lang="ru-RU"/>
        </a:p>
      </dgm:t>
    </dgm:pt>
    <dgm:pt modelId="{5AFE1BAA-CF3B-4D06-A5F0-6AE7741DC07D}">
      <dgm:prSet phldrT="[Текст]" custT="1"/>
      <dgm:spPr/>
      <dgm:t>
        <a:bodyPr/>
        <a:lstStyle/>
        <a:p>
          <a:pPr algn="ctr"/>
          <a:endParaRPr lang="ru-RU" sz="2000" b="1" dirty="0" smtClean="0"/>
        </a:p>
        <a:p>
          <a:pPr algn="ctr"/>
          <a:r>
            <a:rPr lang="ru-RU" sz="1800" b="1" dirty="0" smtClean="0"/>
            <a:t>Показатели, которые характеризуют соответствие условий реализации ООП ДО требованиям </a:t>
          </a:r>
        </a:p>
        <a:p>
          <a:pPr algn="ctr"/>
          <a:r>
            <a:rPr lang="ru-RU" sz="1800" b="1" dirty="0" smtClean="0"/>
            <a:t>действующих нормативных правовых документов</a:t>
          </a:r>
        </a:p>
        <a:p>
          <a:pPr algn="ctr"/>
          <a:endParaRPr lang="ru-RU" sz="1900" b="1" dirty="0"/>
        </a:p>
      </dgm:t>
    </dgm:pt>
    <dgm:pt modelId="{B032A636-83D1-4B8B-A299-3A5125AC32FF}" type="parTrans" cxnId="{86016279-0EEB-4776-941E-27316025E745}">
      <dgm:prSet/>
      <dgm:spPr/>
      <dgm:t>
        <a:bodyPr/>
        <a:lstStyle/>
        <a:p>
          <a:endParaRPr lang="ru-RU"/>
        </a:p>
      </dgm:t>
    </dgm:pt>
    <dgm:pt modelId="{4355D9BB-953A-4A39-975B-9F94F4937CE2}" type="sibTrans" cxnId="{86016279-0EEB-4776-941E-27316025E745}">
      <dgm:prSet/>
      <dgm:spPr/>
      <dgm:t>
        <a:bodyPr/>
        <a:lstStyle/>
        <a:p>
          <a:endParaRPr lang="ru-RU"/>
        </a:p>
      </dgm:t>
    </dgm:pt>
    <dgm:pt modelId="{B5A7FCE0-66A0-4AA6-B2CF-E32AFDC28712}">
      <dgm:prSet phldrT="[Текст]" custT="1"/>
      <dgm:spPr/>
      <dgm:t>
        <a:bodyPr/>
        <a:lstStyle/>
        <a:p>
          <a:pPr algn="ctr"/>
          <a:r>
            <a:rPr lang="ru-RU" sz="1800" b="1" dirty="0" smtClean="0"/>
            <a:t>Показатели, которые характеризуют соответствие  результатов освоения ООП ДО требованиям </a:t>
          </a:r>
        </a:p>
        <a:p>
          <a:pPr algn="ctr"/>
          <a:r>
            <a:rPr lang="ru-RU" sz="1800" b="1" dirty="0" smtClean="0"/>
            <a:t>действующих нормативных правовых документов</a:t>
          </a:r>
        </a:p>
        <a:p>
          <a:pPr algn="ctr"/>
          <a:endParaRPr lang="ru-RU" sz="500" b="1" dirty="0"/>
        </a:p>
      </dgm:t>
    </dgm:pt>
    <dgm:pt modelId="{5C0271BD-7C5A-4143-A25A-C6BB268717D7}" type="parTrans" cxnId="{8605B1CA-00FB-4629-8651-7326DB5E21A5}">
      <dgm:prSet/>
      <dgm:spPr/>
      <dgm:t>
        <a:bodyPr/>
        <a:lstStyle/>
        <a:p>
          <a:endParaRPr lang="ru-RU"/>
        </a:p>
      </dgm:t>
    </dgm:pt>
    <dgm:pt modelId="{1C440741-ADF6-49B0-9448-ECDB67FAEEA3}" type="sibTrans" cxnId="{8605B1CA-00FB-4629-8651-7326DB5E21A5}">
      <dgm:prSet/>
      <dgm:spPr/>
      <dgm:t>
        <a:bodyPr/>
        <a:lstStyle/>
        <a:p>
          <a:endParaRPr lang="ru-RU"/>
        </a:p>
      </dgm:t>
    </dgm:pt>
    <dgm:pt modelId="{C3B054DD-1F43-4B96-B6AF-68B1B1B59372}" type="pres">
      <dgm:prSet presAssocID="{1CA60EE4-0DDB-4D44-B438-EA93F2BFC7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4AE37A-FF4C-47F3-A993-47A52F803FF6}" type="pres">
      <dgm:prSet presAssocID="{E7B00DE3-236E-41D9-B302-9EA23D09976D}" presName="parentText" presStyleLbl="node1" presStyleIdx="0" presStyleCnt="3" custScaleX="104040" custScaleY="67993" custLinFactNeighborX="-443" custLinFactNeighborY="-508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9E9F10-13D1-4A14-992D-2CD8E5698251}" type="pres">
      <dgm:prSet presAssocID="{1FBEB234-4162-4F81-8F40-5C51B24CC2CE}" presName="spacer" presStyleCnt="0"/>
      <dgm:spPr/>
    </dgm:pt>
    <dgm:pt modelId="{F7F01F83-62D8-408C-9BF0-AE3803C819A3}" type="pres">
      <dgm:prSet presAssocID="{5AFE1BAA-CF3B-4D06-A5F0-6AE7741DC07D}" presName="parentText" presStyleLbl="node1" presStyleIdx="1" presStyleCnt="3" custScaleX="99928" custScaleY="56537" custLinFactNeighborX="-1522" custLinFactNeighborY="518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C16AD6-E75F-4720-B33F-B78197464B5B}" type="pres">
      <dgm:prSet presAssocID="{4355D9BB-953A-4A39-975B-9F94F4937CE2}" presName="spacer" presStyleCnt="0"/>
      <dgm:spPr/>
    </dgm:pt>
    <dgm:pt modelId="{8BA9E53B-8EE0-490D-8243-E692754BE485}" type="pres">
      <dgm:prSet presAssocID="{B5A7FCE0-66A0-4AA6-B2CF-E32AFDC28712}" presName="parentText" presStyleLbl="node1" presStyleIdx="2" presStyleCnt="3" custScaleX="98834" custScaleY="83093" custLinFactY="349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EFA598-8B36-48EA-8F53-94A8B93DF155}" type="presOf" srcId="{5AFE1BAA-CF3B-4D06-A5F0-6AE7741DC07D}" destId="{F7F01F83-62D8-408C-9BF0-AE3803C819A3}" srcOrd="0" destOrd="0" presId="urn:microsoft.com/office/officeart/2005/8/layout/vList2"/>
    <dgm:cxn modelId="{0090F1D6-B0AB-4858-9D21-05C3EA0D54E6}" srcId="{1CA60EE4-0DDB-4D44-B438-EA93F2BFC700}" destId="{E7B00DE3-236E-41D9-B302-9EA23D09976D}" srcOrd="0" destOrd="0" parTransId="{3069A293-A125-4293-85FE-E7D0ACE058E7}" sibTransId="{1FBEB234-4162-4F81-8F40-5C51B24CC2CE}"/>
    <dgm:cxn modelId="{8605B1CA-00FB-4629-8651-7326DB5E21A5}" srcId="{1CA60EE4-0DDB-4D44-B438-EA93F2BFC700}" destId="{B5A7FCE0-66A0-4AA6-B2CF-E32AFDC28712}" srcOrd="2" destOrd="0" parTransId="{5C0271BD-7C5A-4143-A25A-C6BB268717D7}" sibTransId="{1C440741-ADF6-49B0-9448-ECDB67FAEEA3}"/>
    <dgm:cxn modelId="{B2AC7D25-6567-44F9-A4E6-7D2E275C8FDA}" type="presOf" srcId="{1CA60EE4-0DDB-4D44-B438-EA93F2BFC700}" destId="{C3B054DD-1F43-4B96-B6AF-68B1B1B59372}" srcOrd="0" destOrd="0" presId="urn:microsoft.com/office/officeart/2005/8/layout/vList2"/>
    <dgm:cxn modelId="{83B1C146-9BA9-44D0-A27C-6D7E6127C1C9}" type="presOf" srcId="{B5A7FCE0-66A0-4AA6-B2CF-E32AFDC28712}" destId="{8BA9E53B-8EE0-490D-8243-E692754BE485}" srcOrd="0" destOrd="0" presId="urn:microsoft.com/office/officeart/2005/8/layout/vList2"/>
    <dgm:cxn modelId="{029C52BC-0172-40A4-BD4D-6BED30A71DC3}" type="presOf" srcId="{E7B00DE3-236E-41D9-B302-9EA23D09976D}" destId="{D94AE37A-FF4C-47F3-A993-47A52F803FF6}" srcOrd="0" destOrd="0" presId="urn:microsoft.com/office/officeart/2005/8/layout/vList2"/>
    <dgm:cxn modelId="{86016279-0EEB-4776-941E-27316025E745}" srcId="{1CA60EE4-0DDB-4D44-B438-EA93F2BFC700}" destId="{5AFE1BAA-CF3B-4D06-A5F0-6AE7741DC07D}" srcOrd="1" destOrd="0" parTransId="{B032A636-83D1-4B8B-A299-3A5125AC32FF}" sibTransId="{4355D9BB-953A-4A39-975B-9F94F4937CE2}"/>
    <dgm:cxn modelId="{7BF28A2C-4DEC-4A55-97A5-32A7246E32A6}" type="presParOf" srcId="{C3B054DD-1F43-4B96-B6AF-68B1B1B59372}" destId="{D94AE37A-FF4C-47F3-A993-47A52F803FF6}" srcOrd="0" destOrd="0" presId="urn:microsoft.com/office/officeart/2005/8/layout/vList2"/>
    <dgm:cxn modelId="{D36A8DB3-044A-4694-B7BB-CE916583747C}" type="presParOf" srcId="{C3B054DD-1F43-4B96-B6AF-68B1B1B59372}" destId="{369E9F10-13D1-4A14-992D-2CD8E5698251}" srcOrd="1" destOrd="0" presId="urn:microsoft.com/office/officeart/2005/8/layout/vList2"/>
    <dgm:cxn modelId="{1B8BDB91-3C3E-417A-A73F-CFA5FE8D8CC9}" type="presParOf" srcId="{C3B054DD-1F43-4B96-B6AF-68B1B1B59372}" destId="{F7F01F83-62D8-408C-9BF0-AE3803C819A3}" srcOrd="2" destOrd="0" presId="urn:microsoft.com/office/officeart/2005/8/layout/vList2"/>
    <dgm:cxn modelId="{7AA71D08-4A1B-4058-AF9B-90CC4CC2DBC8}" type="presParOf" srcId="{C3B054DD-1F43-4B96-B6AF-68B1B1B59372}" destId="{26C16AD6-E75F-4720-B33F-B78197464B5B}" srcOrd="3" destOrd="0" presId="urn:microsoft.com/office/officeart/2005/8/layout/vList2"/>
    <dgm:cxn modelId="{81EA2063-DB9A-4B8C-A198-AC2DA9A19D63}" type="presParOf" srcId="{C3B054DD-1F43-4B96-B6AF-68B1B1B59372}" destId="{8BA9E53B-8EE0-490D-8243-E692754BE48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4EE7EF1-3626-4C2F-ABA9-2AAC33747702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1C5F481-5C96-4BF6-A912-5327C54C595E}">
      <dgm:prSet custT="1"/>
      <dgm:spPr/>
      <dgm:t>
        <a:bodyPr/>
        <a:lstStyle/>
        <a:p>
          <a:pPr rtl="0"/>
          <a:r>
            <a:rPr lang="ru-RU" sz="2000" b="1" dirty="0" smtClean="0"/>
            <a:t>1. Определить цель </a:t>
          </a:r>
          <a:br>
            <a:rPr lang="ru-RU" sz="2000" b="1" dirty="0" smtClean="0"/>
          </a:br>
          <a:r>
            <a:rPr lang="ru-RU" sz="2000" b="1" dirty="0" smtClean="0"/>
            <a:t>и объект контроля</a:t>
          </a:r>
          <a:endParaRPr lang="ru-RU" sz="2000" dirty="0"/>
        </a:p>
      </dgm:t>
    </dgm:pt>
    <dgm:pt modelId="{AE7ABB8B-ADAB-4CBF-BE4A-D3F8DC9F8B94}" type="parTrans" cxnId="{E0A694B2-4134-4B6F-A5E2-66A30EE83F36}">
      <dgm:prSet/>
      <dgm:spPr/>
      <dgm:t>
        <a:bodyPr/>
        <a:lstStyle/>
        <a:p>
          <a:endParaRPr lang="ru-RU"/>
        </a:p>
      </dgm:t>
    </dgm:pt>
    <dgm:pt modelId="{C816FC7C-F4BB-4538-9975-8E76FBE8622E}" type="sibTrans" cxnId="{E0A694B2-4134-4B6F-A5E2-66A30EE83F36}">
      <dgm:prSet/>
      <dgm:spPr/>
      <dgm:t>
        <a:bodyPr/>
        <a:lstStyle/>
        <a:p>
          <a:endParaRPr lang="ru-RU"/>
        </a:p>
      </dgm:t>
    </dgm:pt>
    <dgm:pt modelId="{9ABF601C-DABB-494B-A804-8415D0C42F06}">
      <dgm:prSet custT="1"/>
      <dgm:spPr/>
      <dgm:t>
        <a:bodyPr/>
        <a:lstStyle/>
        <a:p>
          <a:pPr rtl="0"/>
          <a:r>
            <a:rPr lang="ru-RU" sz="2000" b="1" dirty="0" smtClean="0"/>
            <a:t>2. Сформулировать сопоставительную норму </a:t>
          </a:r>
          <a:endParaRPr lang="ru-RU" sz="2000" dirty="0"/>
        </a:p>
      </dgm:t>
    </dgm:pt>
    <dgm:pt modelId="{FAF1CFCC-6ED7-4067-B230-2AA3CBD12C5D}" type="parTrans" cxnId="{5B8F2B29-84FD-40FF-BBFA-9B858FCC87A6}">
      <dgm:prSet/>
      <dgm:spPr/>
      <dgm:t>
        <a:bodyPr/>
        <a:lstStyle/>
        <a:p>
          <a:endParaRPr lang="ru-RU"/>
        </a:p>
      </dgm:t>
    </dgm:pt>
    <dgm:pt modelId="{D2FEF8DB-F6A1-4C13-B986-C18BAD66A0ED}" type="sibTrans" cxnId="{5B8F2B29-84FD-40FF-BBFA-9B858FCC87A6}">
      <dgm:prSet/>
      <dgm:spPr/>
      <dgm:t>
        <a:bodyPr/>
        <a:lstStyle/>
        <a:p>
          <a:endParaRPr lang="ru-RU"/>
        </a:p>
      </dgm:t>
    </dgm:pt>
    <dgm:pt modelId="{FFAC67E7-0234-4140-904B-6FA36E406F59}">
      <dgm:prSet custT="1"/>
      <dgm:spPr/>
      <dgm:t>
        <a:bodyPr/>
        <a:lstStyle/>
        <a:p>
          <a:pPr rtl="0"/>
          <a:r>
            <a:rPr lang="ru-RU" sz="2000" b="1" dirty="0" smtClean="0"/>
            <a:t>3. Определить критерии (показатели) для оценки</a:t>
          </a:r>
          <a:endParaRPr lang="ru-RU" sz="2000" dirty="0"/>
        </a:p>
      </dgm:t>
    </dgm:pt>
    <dgm:pt modelId="{E4D7E3F5-003A-4298-880C-BD3A65826897}" type="parTrans" cxnId="{3F3BB100-047D-4892-AE60-15B29C4D7393}">
      <dgm:prSet/>
      <dgm:spPr/>
      <dgm:t>
        <a:bodyPr/>
        <a:lstStyle/>
        <a:p>
          <a:endParaRPr lang="ru-RU"/>
        </a:p>
      </dgm:t>
    </dgm:pt>
    <dgm:pt modelId="{10D38790-849B-4C52-8847-E49E67A3F847}" type="sibTrans" cxnId="{3F3BB100-047D-4892-AE60-15B29C4D7393}">
      <dgm:prSet/>
      <dgm:spPr/>
      <dgm:t>
        <a:bodyPr/>
        <a:lstStyle/>
        <a:p>
          <a:endParaRPr lang="ru-RU"/>
        </a:p>
      </dgm:t>
    </dgm:pt>
    <dgm:pt modelId="{26EEB2EB-4176-45B7-B1E8-E87C12586FEB}">
      <dgm:prSet custT="1"/>
      <dgm:spPr/>
      <dgm:t>
        <a:bodyPr/>
        <a:lstStyle/>
        <a:p>
          <a:pPr rtl="0"/>
          <a:r>
            <a:rPr lang="ru-RU" sz="2200" b="1" dirty="0" smtClean="0"/>
            <a:t>4. </a:t>
          </a:r>
          <a:r>
            <a:rPr lang="ru-RU" sz="2000" b="1" dirty="0" smtClean="0"/>
            <a:t>Определить шкалу оценок</a:t>
          </a:r>
          <a:endParaRPr lang="ru-RU" sz="2000" dirty="0"/>
        </a:p>
      </dgm:t>
    </dgm:pt>
    <dgm:pt modelId="{2F103879-B27F-4EE2-B831-B78811C48655}" type="parTrans" cxnId="{99BA1BCF-5391-4C54-832C-7D2F2423B443}">
      <dgm:prSet/>
      <dgm:spPr/>
      <dgm:t>
        <a:bodyPr/>
        <a:lstStyle/>
        <a:p>
          <a:endParaRPr lang="ru-RU"/>
        </a:p>
      </dgm:t>
    </dgm:pt>
    <dgm:pt modelId="{EDF121F8-CBDD-47AA-944D-4BA1D83DB4EC}" type="sibTrans" cxnId="{99BA1BCF-5391-4C54-832C-7D2F2423B443}">
      <dgm:prSet/>
      <dgm:spPr/>
      <dgm:t>
        <a:bodyPr/>
        <a:lstStyle/>
        <a:p>
          <a:endParaRPr lang="ru-RU"/>
        </a:p>
      </dgm:t>
    </dgm:pt>
    <dgm:pt modelId="{040EAD54-EE79-4D5B-9391-1145B4039DB7}">
      <dgm:prSet custT="1"/>
      <dgm:spPr/>
      <dgm:t>
        <a:bodyPr/>
        <a:lstStyle/>
        <a:p>
          <a:pPr rtl="0"/>
          <a:r>
            <a:rPr lang="ru-RU" sz="2000" b="1" dirty="0" smtClean="0"/>
            <a:t>5. Разработать или подобрать диагностические методики</a:t>
          </a:r>
          <a:endParaRPr lang="ru-RU" sz="2000" dirty="0"/>
        </a:p>
      </dgm:t>
    </dgm:pt>
    <dgm:pt modelId="{DF71A8A8-B8E7-457B-866C-A3FD66A6DB61}" type="sibTrans" cxnId="{F6A3E6C2-9C90-441D-8640-0BC6D6BA25EC}">
      <dgm:prSet/>
      <dgm:spPr/>
      <dgm:t>
        <a:bodyPr/>
        <a:lstStyle/>
        <a:p>
          <a:endParaRPr lang="ru-RU"/>
        </a:p>
      </dgm:t>
    </dgm:pt>
    <dgm:pt modelId="{1C3D4C8E-1484-4186-A093-9C1706C75257}" type="parTrans" cxnId="{F6A3E6C2-9C90-441D-8640-0BC6D6BA25EC}">
      <dgm:prSet/>
      <dgm:spPr/>
      <dgm:t>
        <a:bodyPr/>
        <a:lstStyle/>
        <a:p>
          <a:endParaRPr lang="ru-RU"/>
        </a:p>
      </dgm:t>
    </dgm:pt>
    <dgm:pt modelId="{350BCA5F-6AA6-42C3-A491-E12865684729}" type="pres">
      <dgm:prSet presAssocID="{24EE7EF1-3626-4C2F-ABA9-2AAC337477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CB1A63-DB74-4127-9EFA-CEDB8974A406}" type="pres">
      <dgm:prSet presAssocID="{91C5F481-5C96-4BF6-A912-5327C54C595E}" presName="linNode" presStyleCnt="0"/>
      <dgm:spPr/>
    </dgm:pt>
    <dgm:pt modelId="{9C595596-9087-4B41-8723-B70803C80359}" type="pres">
      <dgm:prSet presAssocID="{91C5F481-5C96-4BF6-A912-5327C54C595E}" presName="parentText" presStyleLbl="node1" presStyleIdx="0" presStyleCnt="5" custScaleX="130431" custLinFactNeighborX="-894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0739FD-A2B3-40EE-9DAA-BAA033356C57}" type="pres">
      <dgm:prSet presAssocID="{C816FC7C-F4BB-4538-9975-8E76FBE8622E}" presName="sp" presStyleCnt="0"/>
      <dgm:spPr/>
    </dgm:pt>
    <dgm:pt modelId="{40F63580-C5A1-4D34-9B14-3B103162D427}" type="pres">
      <dgm:prSet presAssocID="{9ABF601C-DABB-494B-A804-8415D0C42F06}" presName="linNode" presStyleCnt="0"/>
      <dgm:spPr/>
    </dgm:pt>
    <dgm:pt modelId="{9D7395CC-6473-45C0-9B3E-10E05891C89F}" type="pres">
      <dgm:prSet presAssocID="{9ABF601C-DABB-494B-A804-8415D0C42F06}" presName="parentText" presStyleLbl="node1" presStyleIdx="1" presStyleCnt="5" custScaleX="137104" custLinFactNeighborX="-36091" custLinFactNeighborY="-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7C639-EC5B-4D7B-A741-85FE8A066CA0}" type="pres">
      <dgm:prSet presAssocID="{D2FEF8DB-F6A1-4C13-B986-C18BAD66A0ED}" presName="sp" presStyleCnt="0"/>
      <dgm:spPr/>
    </dgm:pt>
    <dgm:pt modelId="{03C56C50-3EA1-40D0-9424-343BE2CEAB5A}" type="pres">
      <dgm:prSet presAssocID="{FFAC67E7-0234-4140-904B-6FA36E406F59}" presName="linNode" presStyleCnt="0"/>
      <dgm:spPr/>
    </dgm:pt>
    <dgm:pt modelId="{04B6F222-D4BC-4A75-8822-04B97277CA88}" type="pres">
      <dgm:prSet presAssocID="{FFAC67E7-0234-4140-904B-6FA36E406F59}" presName="parentText" presStyleLbl="node1" presStyleIdx="2" presStyleCnt="5" custScaleX="142563" custLinFactNeighborX="-10919" custLinFactNeighborY="-8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E8550A-BC50-4CC9-B07E-3CA7567C5516}" type="pres">
      <dgm:prSet presAssocID="{10D38790-849B-4C52-8847-E49E67A3F847}" presName="sp" presStyleCnt="0"/>
      <dgm:spPr/>
    </dgm:pt>
    <dgm:pt modelId="{C5248CD6-2209-46A1-90D1-0ACDC16553E2}" type="pres">
      <dgm:prSet presAssocID="{26EEB2EB-4176-45B7-B1E8-E87C12586FEB}" presName="linNode" presStyleCnt="0"/>
      <dgm:spPr/>
    </dgm:pt>
    <dgm:pt modelId="{D28DFF4E-EF80-4032-B1E8-0B64F7317A3C}" type="pres">
      <dgm:prSet presAssocID="{26EEB2EB-4176-45B7-B1E8-E87C12586FEB}" presName="parentText" presStyleLbl="node1" presStyleIdx="3" presStyleCnt="5" custScaleX="144280" custLinFactNeighborX="27296" custLinFactNeighborY="9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F7016-0585-4502-9815-246D9E553B70}" type="pres">
      <dgm:prSet presAssocID="{EDF121F8-CBDD-47AA-944D-4BA1D83DB4EC}" presName="sp" presStyleCnt="0"/>
      <dgm:spPr/>
    </dgm:pt>
    <dgm:pt modelId="{147E09DE-5539-46F0-8F91-3EBF72D6E281}" type="pres">
      <dgm:prSet presAssocID="{040EAD54-EE79-4D5B-9391-1145B4039DB7}" presName="linNode" presStyleCnt="0"/>
      <dgm:spPr/>
    </dgm:pt>
    <dgm:pt modelId="{A5185018-4595-4DF0-A13C-97F5155FDB1D}" type="pres">
      <dgm:prSet presAssocID="{040EAD54-EE79-4D5B-9391-1145B4039DB7}" presName="parentText" presStyleLbl="node1" presStyleIdx="4" presStyleCnt="5" custScaleX="154643" custLinFactNeighborX="55502" custLinFactNeighborY="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A3E6C2-9C90-441D-8640-0BC6D6BA25EC}" srcId="{24EE7EF1-3626-4C2F-ABA9-2AAC33747702}" destId="{040EAD54-EE79-4D5B-9391-1145B4039DB7}" srcOrd="4" destOrd="0" parTransId="{1C3D4C8E-1484-4186-A093-9C1706C75257}" sibTransId="{DF71A8A8-B8E7-457B-866C-A3FD66A6DB61}"/>
    <dgm:cxn modelId="{3F3BB100-047D-4892-AE60-15B29C4D7393}" srcId="{24EE7EF1-3626-4C2F-ABA9-2AAC33747702}" destId="{FFAC67E7-0234-4140-904B-6FA36E406F59}" srcOrd="2" destOrd="0" parTransId="{E4D7E3F5-003A-4298-880C-BD3A65826897}" sibTransId="{10D38790-849B-4C52-8847-E49E67A3F847}"/>
    <dgm:cxn modelId="{5B8F2B29-84FD-40FF-BBFA-9B858FCC87A6}" srcId="{24EE7EF1-3626-4C2F-ABA9-2AAC33747702}" destId="{9ABF601C-DABB-494B-A804-8415D0C42F06}" srcOrd="1" destOrd="0" parTransId="{FAF1CFCC-6ED7-4067-B230-2AA3CBD12C5D}" sibTransId="{D2FEF8DB-F6A1-4C13-B986-C18BAD66A0ED}"/>
    <dgm:cxn modelId="{D4829FF9-72AE-4396-8235-D32701193829}" type="presOf" srcId="{FFAC67E7-0234-4140-904B-6FA36E406F59}" destId="{04B6F222-D4BC-4A75-8822-04B97277CA88}" srcOrd="0" destOrd="0" presId="urn:microsoft.com/office/officeart/2005/8/layout/vList5"/>
    <dgm:cxn modelId="{54BE5DBE-F8F0-47D0-9514-D5E8A216E2CA}" type="presOf" srcId="{91C5F481-5C96-4BF6-A912-5327C54C595E}" destId="{9C595596-9087-4B41-8723-B70803C80359}" srcOrd="0" destOrd="0" presId="urn:microsoft.com/office/officeart/2005/8/layout/vList5"/>
    <dgm:cxn modelId="{0DBB7C11-AB95-4588-9E16-A38436513580}" type="presOf" srcId="{040EAD54-EE79-4D5B-9391-1145B4039DB7}" destId="{A5185018-4595-4DF0-A13C-97F5155FDB1D}" srcOrd="0" destOrd="0" presId="urn:microsoft.com/office/officeart/2005/8/layout/vList5"/>
    <dgm:cxn modelId="{233BC764-B5CB-4F18-BFA0-3DE151E9D76F}" type="presOf" srcId="{26EEB2EB-4176-45B7-B1E8-E87C12586FEB}" destId="{D28DFF4E-EF80-4032-B1E8-0B64F7317A3C}" srcOrd="0" destOrd="0" presId="urn:microsoft.com/office/officeart/2005/8/layout/vList5"/>
    <dgm:cxn modelId="{E8880C6B-D25A-442F-9DAB-607B71304F20}" type="presOf" srcId="{24EE7EF1-3626-4C2F-ABA9-2AAC33747702}" destId="{350BCA5F-6AA6-42C3-A491-E12865684729}" srcOrd="0" destOrd="0" presId="urn:microsoft.com/office/officeart/2005/8/layout/vList5"/>
    <dgm:cxn modelId="{99BA1BCF-5391-4C54-832C-7D2F2423B443}" srcId="{24EE7EF1-3626-4C2F-ABA9-2AAC33747702}" destId="{26EEB2EB-4176-45B7-B1E8-E87C12586FEB}" srcOrd="3" destOrd="0" parTransId="{2F103879-B27F-4EE2-B831-B78811C48655}" sibTransId="{EDF121F8-CBDD-47AA-944D-4BA1D83DB4EC}"/>
    <dgm:cxn modelId="{31FEDF43-8E3D-44F2-A3FB-2B7E51B4D614}" type="presOf" srcId="{9ABF601C-DABB-494B-A804-8415D0C42F06}" destId="{9D7395CC-6473-45C0-9B3E-10E05891C89F}" srcOrd="0" destOrd="0" presId="urn:microsoft.com/office/officeart/2005/8/layout/vList5"/>
    <dgm:cxn modelId="{E0A694B2-4134-4B6F-A5E2-66A30EE83F36}" srcId="{24EE7EF1-3626-4C2F-ABA9-2AAC33747702}" destId="{91C5F481-5C96-4BF6-A912-5327C54C595E}" srcOrd="0" destOrd="0" parTransId="{AE7ABB8B-ADAB-4CBF-BE4A-D3F8DC9F8B94}" sibTransId="{C816FC7C-F4BB-4538-9975-8E76FBE8622E}"/>
    <dgm:cxn modelId="{43EDED10-DC99-413F-81C5-9E219FCB7F8D}" type="presParOf" srcId="{350BCA5F-6AA6-42C3-A491-E12865684729}" destId="{DFCB1A63-DB74-4127-9EFA-CEDB8974A406}" srcOrd="0" destOrd="0" presId="urn:microsoft.com/office/officeart/2005/8/layout/vList5"/>
    <dgm:cxn modelId="{44E22A9F-E248-457A-A658-B5DD89C41B15}" type="presParOf" srcId="{DFCB1A63-DB74-4127-9EFA-CEDB8974A406}" destId="{9C595596-9087-4B41-8723-B70803C80359}" srcOrd="0" destOrd="0" presId="urn:microsoft.com/office/officeart/2005/8/layout/vList5"/>
    <dgm:cxn modelId="{36C4C0CE-A759-4924-AE28-F7DB5A910BD8}" type="presParOf" srcId="{350BCA5F-6AA6-42C3-A491-E12865684729}" destId="{C00739FD-A2B3-40EE-9DAA-BAA033356C57}" srcOrd="1" destOrd="0" presId="urn:microsoft.com/office/officeart/2005/8/layout/vList5"/>
    <dgm:cxn modelId="{CBED54D0-3866-4B03-9F0D-8487198D695E}" type="presParOf" srcId="{350BCA5F-6AA6-42C3-A491-E12865684729}" destId="{40F63580-C5A1-4D34-9B14-3B103162D427}" srcOrd="2" destOrd="0" presId="urn:microsoft.com/office/officeart/2005/8/layout/vList5"/>
    <dgm:cxn modelId="{D37C64EB-4E02-43C7-A172-0C676AFDC36F}" type="presParOf" srcId="{40F63580-C5A1-4D34-9B14-3B103162D427}" destId="{9D7395CC-6473-45C0-9B3E-10E05891C89F}" srcOrd="0" destOrd="0" presId="urn:microsoft.com/office/officeart/2005/8/layout/vList5"/>
    <dgm:cxn modelId="{32DCF911-74E2-44D3-80CD-5FDCAA1B0450}" type="presParOf" srcId="{350BCA5F-6AA6-42C3-A491-E12865684729}" destId="{1467C639-EC5B-4D7B-A741-85FE8A066CA0}" srcOrd="3" destOrd="0" presId="urn:microsoft.com/office/officeart/2005/8/layout/vList5"/>
    <dgm:cxn modelId="{4B4D966D-EC21-4582-92B9-BD26DE9ABBD0}" type="presParOf" srcId="{350BCA5F-6AA6-42C3-A491-E12865684729}" destId="{03C56C50-3EA1-40D0-9424-343BE2CEAB5A}" srcOrd="4" destOrd="0" presId="urn:microsoft.com/office/officeart/2005/8/layout/vList5"/>
    <dgm:cxn modelId="{B058F01D-5C22-4FCC-8F37-34DFC494BDA7}" type="presParOf" srcId="{03C56C50-3EA1-40D0-9424-343BE2CEAB5A}" destId="{04B6F222-D4BC-4A75-8822-04B97277CA88}" srcOrd="0" destOrd="0" presId="urn:microsoft.com/office/officeart/2005/8/layout/vList5"/>
    <dgm:cxn modelId="{83E016AA-8532-4123-98E7-FAECC9A5BA4F}" type="presParOf" srcId="{350BCA5F-6AA6-42C3-A491-E12865684729}" destId="{23E8550A-BC50-4CC9-B07E-3CA7567C5516}" srcOrd="5" destOrd="0" presId="urn:microsoft.com/office/officeart/2005/8/layout/vList5"/>
    <dgm:cxn modelId="{16C3E112-EDE2-4891-A023-69FA0AACF289}" type="presParOf" srcId="{350BCA5F-6AA6-42C3-A491-E12865684729}" destId="{C5248CD6-2209-46A1-90D1-0ACDC16553E2}" srcOrd="6" destOrd="0" presId="urn:microsoft.com/office/officeart/2005/8/layout/vList5"/>
    <dgm:cxn modelId="{AA3D33D2-AAEF-4DD4-BB8E-B5B03CF12A80}" type="presParOf" srcId="{C5248CD6-2209-46A1-90D1-0ACDC16553E2}" destId="{D28DFF4E-EF80-4032-B1E8-0B64F7317A3C}" srcOrd="0" destOrd="0" presId="urn:microsoft.com/office/officeart/2005/8/layout/vList5"/>
    <dgm:cxn modelId="{656C855F-38B1-4B6F-B9B3-29C563C7D70F}" type="presParOf" srcId="{350BCA5F-6AA6-42C3-A491-E12865684729}" destId="{EF3F7016-0585-4502-9815-246D9E553B70}" srcOrd="7" destOrd="0" presId="urn:microsoft.com/office/officeart/2005/8/layout/vList5"/>
    <dgm:cxn modelId="{B27EF570-0AEE-4303-8543-E9719DD46447}" type="presParOf" srcId="{350BCA5F-6AA6-42C3-A491-E12865684729}" destId="{147E09DE-5539-46F0-8F91-3EBF72D6E281}" srcOrd="8" destOrd="0" presId="urn:microsoft.com/office/officeart/2005/8/layout/vList5"/>
    <dgm:cxn modelId="{D6DFD9B0-0CCF-4EAD-AA06-F15D27348140}" type="presParOf" srcId="{147E09DE-5539-46F0-8F91-3EBF72D6E281}" destId="{A5185018-4595-4DF0-A13C-97F5155FDB1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FCE473-B067-426B-899D-275E11B173F0}">
      <dsp:nvSpPr>
        <dsp:cNvPr id="0" name=""/>
        <dsp:cNvSpPr/>
      </dsp:nvSpPr>
      <dsp:spPr>
        <a:xfrm rot="5400000">
          <a:off x="944512" y="1354596"/>
          <a:ext cx="1198023" cy="13639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1ABC4C-CF63-4742-AEB2-05B0C6BFFD04}">
      <dsp:nvSpPr>
        <dsp:cNvPr id="0" name=""/>
        <dsp:cNvSpPr/>
      </dsp:nvSpPr>
      <dsp:spPr>
        <a:xfrm>
          <a:off x="638281" y="15396"/>
          <a:ext cx="2016766" cy="1411671"/>
        </a:xfrm>
        <a:prstGeom prst="roundRect">
          <a:avLst>
            <a:gd name="adj" fmla="val 16670"/>
          </a:avLst>
        </a:prstGeom>
        <a:solidFill>
          <a:schemeClr val="tx2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b="1" kern="1200" dirty="0" smtClean="0"/>
            <a:t>на уровне региона </a:t>
          </a:r>
          <a:endParaRPr lang="ru-RU" sz="2000" kern="1200" dirty="0"/>
        </a:p>
      </dsp:txBody>
      <dsp:txXfrm>
        <a:off x="638281" y="15396"/>
        <a:ext cx="2016766" cy="1411671"/>
      </dsp:txXfrm>
    </dsp:sp>
    <dsp:sp modelId="{8FAE2F74-7340-4304-9486-7F24C63F8627}">
      <dsp:nvSpPr>
        <dsp:cNvPr id="0" name=""/>
        <dsp:cNvSpPr/>
      </dsp:nvSpPr>
      <dsp:spPr>
        <a:xfrm>
          <a:off x="2643874" y="161198"/>
          <a:ext cx="1466803" cy="1140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D5EF0C-59CA-46F1-B46D-698E420C4431}">
      <dsp:nvSpPr>
        <dsp:cNvPr id="0" name=""/>
        <dsp:cNvSpPr/>
      </dsp:nvSpPr>
      <dsp:spPr>
        <a:xfrm rot="5400000">
          <a:off x="2816759" y="2940368"/>
          <a:ext cx="1198023" cy="13639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2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26405F-72C7-40D6-B311-3B76AF8BC053}">
      <dsp:nvSpPr>
        <dsp:cNvPr id="0" name=""/>
        <dsp:cNvSpPr/>
      </dsp:nvSpPr>
      <dsp:spPr>
        <a:xfrm>
          <a:off x="2299222" y="1612335"/>
          <a:ext cx="2417034" cy="141167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b="1" kern="1200" dirty="0" smtClean="0"/>
            <a:t>на уровне муниципалитета</a:t>
          </a:r>
          <a:endParaRPr lang="ru-RU" sz="2000" kern="1200" dirty="0"/>
        </a:p>
      </dsp:txBody>
      <dsp:txXfrm>
        <a:off x="2299222" y="1612335"/>
        <a:ext cx="2417034" cy="1411671"/>
      </dsp:txXfrm>
    </dsp:sp>
    <dsp:sp modelId="{DF4F1399-440E-41B1-B8B1-2EB9B077FF58}">
      <dsp:nvSpPr>
        <dsp:cNvPr id="0" name=""/>
        <dsp:cNvSpPr/>
      </dsp:nvSpPr>
      <dsp:spPr>
        <a:xfrm>
          <a:off x="4516122" y="1746970"/>
          <a:ext cx="1466803" cy="1140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B21DC-32AE-41FE-8D01-2413A5D4575B}">
      <dsp:nvSpPr>
        <dsp:cNvPr id="0" name=""/>
        <dsp:cNvSpPr/>
      </dsp:nvSpPr>
      <dsp:spPr>
        <a:xfrm>
          <a:off x="3971335" y="3198107"/>
          <a:ext cx="2450774" cy="1411671"/>
        </a:xfrm>
        <a:prstGeom prst="roundRect">
          <a:avLst>
            <a:gd name="adj" fmla="val 16670"/>
          </a:avLst>
        </a:prstGeom>
        <a:solidFill>
          <a:schemeClr val="accent1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/>
            <a:t>на уровне отдельной дошкольной образовательной организации</a:t>
          </a:r>
          <a:endParaRPr lang="ru-RU" sz="1600" kern="1200" dirty="0"/>
        </a:p>
      </dsp:txBody>
      <dsp:txXfrm>
        <a:off x="3971335" y="3198107"/>
        <a:ext cx="2450774" cy="14116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FCE473-B067-426B-899D-275E11B173F0}">
      <dsp:nvSpPr>
        <dsp:cNvPr id="0" name=""/>
        <dsp:cNvSpPr/>
      </dsp:nvSpPr>
      <dsp:spPr>
        <a:xfrm rot="5400000">
          <a:off x="944512" y="1354596"/>
          <a:ext cx="1198023" cy="13639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1ABC4C-CF63-4742-AEB2-05B0C6BFFD04}">
      <dsp:nvSpPr>
        <dsp:cNvPr id="0" name=""/>
        <dsp:cNvSpPr/>
      </dsp:nvSpPr>
      <dsp:spPr>
        <a:xfrm>
          <a:off x="638281" y="15396"/>
          <a:ext cx="2016766" cy="1411671"/>
        </a:xfrm>
        <a:prstGeom prst="roundRect">
          <a:avLst>
            <a:gd name="adj" fmla="val 16670"/>
          </a:avLst>
        </a:prstGeom>
        <a:solidFill>
          <a:schemeClr val="tx2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b="1" kern="1200" dirty="0" smtClean="0"/>
            <a:t>на уровне региона </a:t>
          </a:r>
          <a:endParaRPr lang="ru-RU" sz="2000" kern="1200" dirty="0"/>
        </a:p>
      </dsp:txBody>
      <dsp:txXfrm>
        <a:off x="638281" y="15396"/>
        <a:ext cx="2016766" cy="1411671"/>
      </dsp:txXfrm>
    </dsp:sp>
    <dsp:sp modelId="{8FAE2F74-7340-4304-9486-7F24C63F8627}">
      <dsp:nvSpPr>
        <dsp:cNvPr id="0" name=""/>
        <dsp:cNvSpPr/>
      </dsp:nvSpPr>
      <dsp:spPr>
        <a:xfrm>
          <a:off x="2643874" y="161198"/>
          <a:ext cx="1466803" cy="1140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D5EF0C-59CA-46F1-B46D-698E420C4431}">
      <dsp:nvSpPr>
        <dsp:cNvPr id="0" name=""/>
        <dsp:cNvSpPr/>
      </dsp:nvSpPr>
      <dsp:spPr>
        <a:xfrm rot="5400000">
          <a:off x="2816759" y="2940368"/>
          <a:ext cx="1198023" cy="13639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2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26405F-72C7-40D6-B311-3B76AF8BC053}">
      <dsp:nvSpPr>
        <dsp:cNvPr id="0" name=""/>
        <dsp:cNvSpPr/>
      </dsp:nvSpPr>
      <dsp:spPr>
        <a:xfrm>
          <a:off x="2299222" y="1612335"/>
          <a:ext cx="2417034" cy="141167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b="1" kern="1200" dirty="0" smtClean="0"/>
            <a:t>на уровне муниципалитета</a:t>
          </a:r>
          <a:endParaRPr lang="ru-RU" sz="2000" kern="1200" dirty="0"/>
        </a:p>
      </dsp:txBody>
      <dsp:txXfrm>
        <a:off x="2299222" y="1612335"/>
        <a:ext cx="2417034" cy="1411671"/>
      </dsp:txXfrm>
    </dsp:sp>
    <dsp:sp modelId="{DF4F1399-440E-41B1-B8B1-2EB9B077FF58}">
      <dsp:nvSpPr>
        <dsp:cNvPr id="0" name=""/>
        <dsp:cNvSpPr/>
      </dsp:nvSpPr>
      <dsp:spPr>
        <a:xfrm>
          <a:off x="4516122" y="1746970"/>
          <a:ext cx="1466803" cy="1140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B21DC-32AE-41FE-8D01-2413A5D4575B}">
      <dsp:nvSpPr>
        <dsp:cNvPr id="0" name=""/>
        <dsp:cNvSpPr/>
      </dsp:nvSpPr>
      <dsp:spPr>
        <a:xfrm>
          <a:off x="3971335" y="3198107"/>
          <a:ext cx="2450774" cy="1411671"/>
        </a:xfrm>
        <a:prstGeom prst="roundRect">
          <a:avLst>
            <a:gd name="adj" fmla="val 16670"/>
          </a:avLst>
        </a:prstGeom>
        <a:solidFill>
          <a:schemeClr val="accent1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/>
            <a:t>на уровне отдельной дошкольной образовательной организации</a:t>
          </a:r>
          <a:endParaRPr lang="ru-RU" sz="1600" kern="1200" dirty="0"/>
        </a:p>
      </dsp:txBody>
      <dsp:txXfrm>
        <a:off x="3971335" y="3198107"/>
        <a:ext cx="2450774" cy="141167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FCE473-B067-426B-899D-275E11B173F0}">
      <dsp:nvSpPr>
        <dsp:cNvPr id="0" name=""/>
        <dsp:cNvSpPr/>
      </dsp:nvSpPr>
      <dsp:spPr>
        <a:xfrm rot="5400000">
          <a:off x="944512" y="1354596"/>
          <a:ext cx="1198023" cy="13639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1ABC4C-CF63-4742-AEB2-05B0C6BFFD04}">
      <dsp:nvSpPr>
        <dsp:cNvPr id="0" name=""/>
        <dsp:cNvSpPr/>
      </dsp:nvSpPr>
      <dsp:spPr>
        <a:xfrm>
          <a:off x="638281" y="15396"/>
          <a:ext cx="2016766" cy="1411671"/>
        </a:xfrm>
        <a:prstGeom prst="roundRect">
          <a:avLst>
            <a:gd name="adj" fmla="val 16670"/>
          </a:avLst>
        </a:prstGeom>
        <a:solidFill>
          <a:schemeClr val="tx2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b="1" kern="1200" dirty="0" smtClean="0"/>
            <a:t>на уровне региона </a:t>
          </a:r>
          <a:endParaRPr lang="ru-RU" sz="2000" kern="1200" dirty="0"/>
        </a:p>
      </dsp:txBody>
      <dsp:txXfrm>
        <a:off x="638281" y="15396"/>
        <a:ext cx="2016766" cy="1411671"/>
      </dsp:txXfrm>
    </dsp:sp>
    <dsp:sp modelId="{8FAE2F74-7340-4304-9486-7F24C63F8627}">
      <dsp:nvSpPr>
        <dsp:cNvPr id="0" name=""/>
        <dsp:cNvSpPr/>
      </dsp:nvSpPr>
      <dsp:spPr>
        <a:xfrm>
          <a:off x="2643874" y="161198"/>
          <a:ext cx="1466803" cy="1140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D5EF0C-59CA-46F1-B46D-698E420C4431}">
      <dsp:nvSpPr>
        <dsp:cNvPr id="0" name=""/>
        <dsp:cNvSpPr/>
      </dsp:nvSpPr>
      <dsp:spPr>
        <a:xfrm rot="5400000">
          <a:off x="2816759" y="2940368"/>
          <a:ext cx="1198023" cy="13639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2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26405F-72C7-40D6-B311-3B76AF8BC053}">
      <dsp:nvSpPr>
        <dsp:cNvPr id="0" name=""/>
        <dsp:cNvSpPr/>
      </dsp:nvSpPr>
      <dsp:spPr>
        <a:xfrm>
          <a:off x="2299222" y="1612335"/>
          <a:ext cx="2417034" cy="141167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b="1" kern="1200" dirty="0" smtClean="0"/>
            <a:t>на уровне муниципалитета</a:t>
          </a:r>
          <a:endParaRPr lang="ru-RU" sz="2000" kern="1200" dirty="0"/>
        </a:p>
      </dsp:txBody>
      <dsp:txXfrm>
        <a:off x="2299222" y="1612335"/>
        <a:ext cx="2417034" cy="1411671"/>
      </dsp:txXfrm>
    </dsp:sp>
    <dsp:sp modelId="{DF4F1399-440E-41B1-B8B1-2EB9B077FF58}">
      <dsp:nvSpPr>
        <dsp:cNvPr id="0" name=""/>
        <dsp:cNvSpPr/>
      </dsp:nvSpPr>
      <dsp:spPr>
        <a:xfrm>
          <a:off x="4516122" y="1746970"/>
          <a:ext cx="1466803" cy="1140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B21DC-32AE-41FE-8D01-2413A5D4575B}">
      <dsp:nvSpPr>
        <dsp:cNvPr id="0" name=""/>
        <dsp:cNvSpPr/>
      </dsp:nvSpPr>
      <dsp:spPr>
        <a:xfrm>
          <a:off x="3971335" y="3198107"/>
          <a:ext cx="2450774" cy="1411671"/>
        </a:xfrm>
        <a:prstGeom prst="roundRect">
          <a:avLst>
            <a:gd name="adj" fmla="val 16670"/>
          </a:avLst>
        </a:prstGeom>
        <a:solidFill>
          <a:schemeClr val="accent1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/>
            <a:t>на уровне отдельной дошкольной образовательной организации</a:t>
          </a:r>
          <a:endParaRPr lang="ru-RU" sz="1600" kern="1200" dirty="0"/>
        </a:p>
      </dsp:txBody>
      <dsp:txXfrm>
        <a:off x="3971335" y="3198107"/>
        <a:ext cx="2450774" cy="141167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85EB34-D49A-477A-8255-BC4B0E4057F1}">
      <dsp:nvSpPr>
        <dsp:cNvPr id="0" name=""/>
        <dsp:cNvSpPr/>
      </dsp:nvSpPr>
      <dsp:spPr>
        <a:xfrm>
          <a:off x="0" y="56766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D90316-794F-4850-8106-C4D28FA96D2C}">
      <dsp:nvSpPr>
        <dsp:cNvPr id="0" name=""/>
        <dsp:cNvSpPr/>
      </dsp:nvSpPr>
      <dsp:spPr>
        <a:xfrm>
          <a:off x="411480" y="27469"/>
          <a:ext cx="5760720" cy="10524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Действенность</a:t>
          </a:r>
          <a:endParaRPr lang="ru-RU" sz="3400" kern="1200" dirty="0"/>
        </a:p>
      </dsp:txBody>
      <dsp:txXfrm>
        <a:off x="411480" y="27469"/>
        <a:ext cx="5760720" cy="1052478"/>
      </dsp:txXfrm>
    </dsp:sp>
    <dsp:sp modelId="{D409478C-4AF5-44D0-A3E9-4053463BF4BB}">
      <dsp:nvSpPr>
        <dsp:cNvPr id="0" name=""/>
        <dsp:cNvSpPr/>
      </dsp:nvSpPr>
      <dsp:spPr>
        <a:xfrm>
          <a:off x="0" y="2084897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0FB38F-262C-4CD1-B859-A515258CFCF0}">
      <dsp:nvSpPr>
        <dsp:cNvPr id="0" name=""/>
        <dsp:cNvSpPr/>
      </dsp:nvSpPr>
      <dsp:spPr>
        <a:xfrm>
          <a:off x="411480" y="1608060"/>
          <a:ext cx="5760720" cy="1003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Гласность</a:t>
          </a:r>
          <a:endParaRPr lang="ru-RU" sz="3400" kern="1200" dirty="0"/>
        </a:p>
      </dsp:txBody>
      <dsp:txXfrm>
        <a:off x="411480" y="1608060"/>
        <a:ext cx="5760720" cy="1003680"/>
      </dsp:txXfrm>
    </dsp:sp>
    <dsp:sp modelId="{644941ED-9AEC-4979-A4D9-CED051A50D9D}">
      <dsp:nvSpPr>
        <dsp:cNvPr id="0" name=""/>
        <dsp:cNvSpPr/>
      </dsp:nvSpPr>
      <dsp:spPr>
        <a:xfrm>
          <a:off x="0" y="365214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C8B2F5-F569-4AE5-BC88-6B1B2AAD0099}">
      <dsp:nvSpPr>
        <dsp:cNvPr id="0" name=""/>
        <dsp:cNvSpPr/>
      </dsp:nvSpPr>
      <dsp:spPr>
        <a:xfrm>
          <a:off x="411480" y="3150300"/>
          <a:ext cx="5760720" cy="1003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Систематичность</a:t>
          </a:r>
          <a:endParaRPr lang="ru-RU" sz="3400" kern="1200" dirty="0"/>
        </a:p>
      </dsp:txBody>
      <dsp:txXfrm>
        <a:off x="411480" y="3150300"/>
        <a:ext cx="5760720" cy="100368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B3B669-FF35-43DD-9778-4A941F66B642}">
      <dsp:nvSpPr>
        <dsp:cNvPr id="0" name=""/>
        <dsp:cNvSpPr/>
      </dsp:nvSpPr>
      <dsp:spPr>
        <a:xfrm>
          <a:off x="542924" y="0"/>
          <a:ext cx="6153150" cy="484663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6A5349-F32C-405A-A0CC-CC2B97100A6E}">
      <dsp:nvSpPr>
        <dsp:cNvPr id="0" name=""/>
        <dsp:cNvSpPr/>
      </dsp:nvSpPr>
      <dsp:spPr>
        <a:xfrm>
          <a:off x="3623" y="1453991"/>
          <a:ext cx="1742591" cy="19386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Нормативно-установочный</a:t>
          </a:r>
          <a:endParaRPr lang="ru-RU" sz="1200" kern="1200" dirty="0"/>
        </a:p>
      </dsp:txBody>
      <dsp:txXfrm>
        <a:off x="3623" y="1453991"/>
        <a:ext cx="1742591" cy="1938655"/>
      </dsp:txXfrm>
    </dsp:sp>
    <dsp:sp modelId="{1254730A-B27C-4782-A57D-78F82AF45A93}">
      <dsp:nvSpPr>
        <dsp:cNvPr id="0" name=""/>
        <dsp:cNvSpPr/>
      </dsp:nvSpPr>
      <dsp:spPr>
        <a:xfrm>
          <a:off x="1833343" y="1453991"/>
          <a:ext cx="1742591" cy="1938655"/>
        </a:xfrm>
        <a:prstGeom prst="roundRect">
          <a:avLst/>
        </a:prstGeom>
        <a:solidFill>
          <a:schemeClr val="accent2">
            <a:hueOff val="-6721063"/>
            <a:satOff val="2923"/>
            <a:lumOff val="8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Информационно-диагностический</a:t>
          </a:r>
          <a:endParaRPr lang="ru-RU" sz="1200" kern="1200" dirty="0"/>
        </a:p>
      </dsp:txBody>
      <dsp:txXfrm>
        <a:off x="1833343" y="1453991"/>
        <a:ext cx="1742591" cy="1938655"/>
      </dsp:txXfrm>
    </dsp:sp>
    <dsp:sp modelId="{AD2B749D-BFA8-4830-BA08-04DB35F70215}">
      <dsp:nvSpPr>
        <dsp:cNvPr id="0" name=""/>
        <dsp:cNvSpPr/>
      </dsp:nvSpPr>
      <dsp:spPr>
        <a:xfrm>
          <a:off x="3663064" y="1453991"/>
          <a:ext cx="1742591" cy="1938655"/>
        </a:xfrm>
        <a:prstGeom prst="roundRect">
          <a:avLst/>
        </a:prstGeom>
        <a:solidFill>
          <a:schemeClr val="accent2">
            <a:hueOff val="-13442126"/>
            <a:satOff val="5846"/>
            <a:lumOff val="170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Аналитический</a:t>
          </a:r>
          <a:endParaRPr lang="ru-RU" sz="1200" kern="1200" dirty="0"/>
        </a:p>
      </dsp:txBody>
      <dsp:txXfrm>
        <a:off x="3663064" y="1453991"/>
        <a:ext cx="1742591" cy="1938655"/>
      </dsp:txXfrm>
    </dsp:sp>
    <dsp:sp modelId="{E51A5FA3-492A-4E17-B994-7960E9BF99F7}">
      <dsp:nvSpPr>
        <dsp:cNvPr id="0" name=""/>
        <dsp:cNvSpPr/>
      </dsp:nvSpPr>
      <dsp:spPr>
        <a:xfrm>
          <a:off x="5492785" y="1453991"/>
          <a:ext cx="1742591" cy="1938655"/>
        </a:xfrm>
        <a:prstGeom prst="roundRect">
          <a:avLst/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/>
            <a:t>Итогово</a:t>
          </a:r>
          <a:r>
            <a:rPr lang="ru-RU" sz="1200" b="1" kern="1200" dirty="0" smtClean="0"/>
            <a:t>-прогностический</a:t>
          </a:r>
          <a:endParaRPr lang="ru-RU" sz="1200" kern="1200" dirty="0"/>
        </a:p>
      </dsp:txBody>
      <dsp:txXfrm>
        <a:off x="5492785" y="1453991"/>
        <a:ext cx="1742591" cy="193865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C231FC-FE41-4ABF-BE4A-D16B6EE83CF1}">
      <dsp:nvSpPr>
        <dsp:cNvPr id="0" name=""/>
        <dsp:cNvSpPr/>
      </dsp:nvSpPr>
      <dsp:spPr>
        <a:xfrm>
          <a:off x="1327384" y="0"/>
          <a:ext cx="4824536" cy="4824536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FF1E7E0-35F2-47FF-A770-AC4D11D980AC}">
      <dsp:nvSpPr>
        <dsp:cNvPr id="0" name=""/>
        <dsp:cNvSpPr/>
      </dsp:nvSpPr>
      <dsp:spPr>
        <a:xfrm>
          <a:off x="493555" y="381261"/>
          <a:ext cx="3082442" cy="188156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 smtClean="0"/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1. Нормативно-установочный этап</a:t>
          </a: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Определить показатели оценки качества, инструментарий, ответственных лиц, подготовить приказ о сроках </a:t>
          </a:r>
          <a:br>
            <a:rPr lang="ru-RU" sz="1200" b="1" kern="1200" dirty="0" smtClean="0"/>
          </a:br>
          <a:r>
            <a:rPr lang="ru-RU" sz="1200" b="1" kern="1200" dirty="0" smtClean="0"/>
            <a:t>проведения оценки.</a:t>
          </a:r>
          <a:r>
            <a:rPr lang="ru-RU" sz="1400" kern="1200" dirty="0" smtClean="0"/>
            <a:t/>
          </a:r>
          <a:br>
            <a:rPr lang="ru-RU" sz="1400" kern="1200" dirty="0" smtClean="0"/>
          </a:br>
          <a:r>
            <a:rPr lang="ru-RU" sz="1300" kern="1200" dirty="0" smtClean="0"/>
            <a:t/>
          </a:r>
          <a:br>
            <a:rPr lang="ru-RU" sz="1300" kern="1200" dirty="0" smtClean="0"/>
          </a:br>
          <a:endParaRPr lang="ru-RU" sz="1300" kern="1200" dirty="0"/>
        </a:p>
      </dsp:txBody>
      <dsp:txXfrm>
        <a:off x="493555" y="381261"/>
        <a:ext cx="3082442" cy="1881569"/>
      </dsp:txXfrm>
    </dsp:sp>
    <dsp:sp modelId="{D3EEF257-29BB-47AE-8655-01428A518F01}">
      <dsp:nvSpPr>
        <dsp:cNvPr id="0" name=""/>
        <dsp:cNvSpPr/>
      </dsp:nvSpPr>
      <dsp:spPr>
        <a:xfrm>
          <a:off x="3875333" y="404367"/>
          <a:ext cx="3300008" cy="188156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2. Информационно-диагностический этап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Собрать</a:t>
          </a:r>
          <a:r>
            <a:rPr lang="ru-RU" sz="1400" b="1" kern="1200" dirty="0" smtClean="0"/>
            <a:t> информацию с помощью методик, которые выбрали для оценки качества образования в ДОО.</a:t>
          </a:r>
          <a:endParaRPr lang="ru-RU" sz="1400" b="1" kern="1200" dirty="0"/>
        </a:p>
      </dsp:txBody>
      <dsp:txXfrm>
        <a:off x="3875333" y="404367"/>
        <a:ext cx="3300008" cy="1881569"/>
      </dsp:txXfrm>
    </dsp:sp>
    <dsp:sp modelId="{B13D071C-FBE0-46F6-A6AB-22BFA0743D2F}">
      <dsp:nvSpPr>
        <dsp:cNvPr id="0" name=""/>
        <dsp:cNvSpPr/>
      </dsp:nvSpPr>
      <dsp:spPr>
        <a:xfrm>
          <a:off x="504054" y="2448265"/>
          <a:ext cx="3124138" cy="188156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3. Аналитический этап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Проанализировать полученные результаты, сопоставить их с нормативными показателями, установить причины отклонений, </a:t>
          </a:r>
          <a:br>
            <a:rPr lang="ru-RU" sz="1200" b="1" kern="1200" dirty="0" smtClean="0"/>
          </a:br>
          <a:r>
            <a:rPr lang="ru-RU" sz="1200" b="1" kern="1200" dirty="0" smtClean="0"/>
            <a:t>оценить риски.</a:t>
          </a:r>
          <a:endParaRPr lang="ru-RU" sz="1200" b="1" kern="1200" dirty="0"/>
        </a:p>
      </dsp:txBody>
      <dsp:txXfrm>
        <a:off x="504054" y="2448265"/>
        <a:ext cx="3124138" cy="1881569"/>
      </dsp:txXfrm>
    </dsp:sp>
    <dsp:sp modelId="{B5D78FCC-F2E7-4D4F-812D-501A554586B9}">
      <dsp:nvSpPr>
        <dsp:cNvPr id="0" name=""/>
        <dsp:cNvSpPr/>
      </dsp:nvSpPr>
      <dsp:spPr>
        <a:xfrm>
          <a:off x="3895673" y="2484636"/>
          <a:ext cx="3321082" cy="188156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4. </a:t>
          </a:r>
          <a:r>
            <a:rPr lang="ru-RU" sz="1400" b="1" kern="1200" dirty="0" err="1" smtClean="0"/>
            <a:t>Итогово-прогностический</a:t>
          </a:r>
          <a:r>
            <a:rPr lang="ru-RU" sz="1400" b="1" kern="1200" dirty="0" smtClean="0"/>
            <a:t> этап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Разработать план корригирующих мероприятий по устранению выявленных недостатков, предъявить полученные результаты всем членам педагогического коллектива .</a:t>
          </a:r>
          <a:endParaRPr lang="ru-RU" sz="1200" kern="1200" dirty="0"/>
        </a:p>
      </dsp:txBody>
      <dsp:txXfrm>
        <a:off x="3895673" y="2484636"/>
        <a:ext cx="3321082" cy="188156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4AE37A-FF4C-47F3-A993-47A52F803FF6}">
      <dsp:nvSpPr>
        <dsp:cNvPr id="0" name=""/>
        <dsp:cNvSpPr/>
      </dsp:nvSpPr>
      <dsp:spPr>
        <a:xfrm>
          <a:off x="226382" y="329194"/>
          <a:ext cx="6686371" cy="110736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Качество содержания дошкольного образования, которое определяется ООП ДО</a:t>
          </a:r>
          <a:endParaRPr lang="ru-RU" sz="2000" b="1" kern="1200" dirty="0"/>
        </a:p>
      </dsp:txBody>
      <dsp:txXfrm>
        <a:off x="226382" y="329194"/>
        <a:ext cx="6686371" cy="1107361"/>
      </dsp:txXfrm>
    </dsp:sp>
    <dsp:sp modelId="{F7F01F83-62D8-408C-9BF0-AE3803C819A3}">
      <dsp:nvSpPr>
        <dsp:cNvPr id="0" name=""/>
        <dsp:cNvSpPr/>
      </dsp:nvSpPr>
      <dsp:spPr>
        <a:xfrm>
          <a:off x="176372" y="1586277"/>
          <a:ext cx="6674735" cy="1225861"/>
        </a:xfrm>
        <a:prstGeom prst="roundRect">
          <a:avLst/>
        </a:prstGeom>
        <a:solidFill>
          <a:schemeClr val="accent2">
            <a:hueOff val="-10081594"/>
            <a:satOff val="4384"/>
            <a:lumOff val="127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Качество условий, созданных в ДОО для реализации указанного содержания</a:t>
          </a:r>
          <a:endParaRPr lang="ru-RU" sz="2000" b="1" kern="1200" dirty="0"/>
        </a:p>
      </dsp:txBody>
      <dsp:txXfrm>
        <a:off x="176372" y="1586277"/>
        <a:ext cx="6674735" cy="1225861"/>
      </dsp:txXfrm>
    </dsp:sp>
    <dsp:sp modelId="{8BA9E53B-8EE0-490D-8243-E692754BE485}">
      <dsp:nvSpPr>
        <dsp:cNvPr id="0" name=""/>
        <dsp:cNvSpPr/>
      </dsp:nvSpPr>
      <dsp:spPr>
        <a:xfrm>
          <a:off x="160380" y="2917690"/>
          <a:ext cx="6690726" cy="1353285"/>
        </a:xfrm>
        <a:prstGeom prst="roundRect">
          <a:avLst/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Качество достигнутых результатов </a:t>
          </a:r>
          <a:br>
            <a:rPr lang="ru-RU" sz="2000" b="1" kern="1200" dirty="0" smtClean="0"/>
          </a:br>
          <a:r>
            <a:rPr lang="ru-RU" sz="2000" b="1" kern="1200" dirty="0" smtClean="0"/>
            <a:t>(планируемых результатов освоения детьми основной образовательной программы)</a:t>
          </a:r>
          <a:endParaRPr lang="ru-RU" sz="2000" b="1" kern="1200" dirty="0"/>
        </a:p>
      </dsp:txBody>
      <dsp:txXfrm>
        <a:off x="160380" y="2917690"/>
        <a:ext cx="6690726" cy="135328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4AE37A-FF4C-47F3-A993-47A52F803FF6}">
      <dsp:nvSpPr>
        <dsp:cNvPr id="0" name=""/>
        <dsp:cNvSpPr/>
      </dsp:nvSpPr>
      <dsp:spPr>
        <a:xfrm>
          <a:off x="0" y="0"/>
          <a:ext cx="7239000" cy="158212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Показатели, которые характеризуют </a:t>
          </a:r>
          <a:br>
            <a:rPr lang="ru-RU" sz="1800" b="1" kern="1200" dirty="0" smtClean="0"/>
          </a:br>
          <a:r>
            <a:rPr lang="ru-RU" sz="1800" b="1" kern="1200" dirty="0" smtClean="0"/>
            <a:t>соответствие ООП ДО требованиям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действующих нормативных правовых документов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/>
        </a:p>
      </dsp:txBody>
      <dsp:txXfrm>
        <a:off x="0" y="0"/>
        <a:ext cx="7239000" cy="1582121"/>
      </dsp:txXfrm>
    </dsp:sp>
    <dsp:sp modelId="{F7F01F83-62D8-408C-9BF0-AE3803C819A3}">
      <dsp:nvSpPr>
        <dsp:cNvPr id="0" name=""/>
        <dsp:cNvSpPr/>
      </dsp:nvSpPr>
      <dsp:spPr>
        <a:xfrm>
          <a:off x="0" y="1593214"/>
          <a:ext cx="7228579" cy="1315553"/>
        </a:xfrm>
        <a:prstGeom prst="roundRect">
          <a:avLst/>
        </a:prstGeom>
        <a:solidFill>
          <a:schemeClr val="accent4">
            <a:hueOff val="609020"/>
            <a:satOff val="-10536"/>
            <a:lumOff val="-225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Показатели, которые характеризуют соответствие условий реализации ООП ДО требованиям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действующих нормативных правовых документов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b="1" kern="1200" dirty="0"/>
        </a:p>
      </dsp:txBody>
      <dsp:txXfrm>
        <a:off x="0" y="1593214"/>
        <a:ext cx="7228579" cy="1315553"/>
      </dsp:txXfrm>
    </dsp:sp>
    <dsp:sp modelId="{8BA9E53B-8EE0-490D-8243-E692754BE485}">
      <dsp:nvSpPr>
        <dsp:cNvPr id="0" name=""/>
        <dsp:cNvSpPr/>
      </dsp:nvSpPr>
      <dsp:spPr>
        <a:xfrm>
          <a:off x="83914" y="2913156"/>
          <a:ext cx="7071170" cy="1933481"/>
        </a:xfrm>
        <a:prstGeom prst="roundRect">
          <a:avLst/>
        </a:prstGeom>
        <a:solidFill>
          <a:schemeClr val="accent4">
            <a:hueOff val="1218040"/>
            <a:satOff val="-21072"/>
            <a:lumOff val="-451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Показатели, которые характеризуют соответствие  результатов освоения ООП ДО требованиям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действующих нормативных правовых документов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 dirty="0"/>
        </a:p>
      </dsp:txBody>
      <dsp:txXfrm>
        <a:off x="83914" y="2913156"/>
        <a:ext cx="7071170" cy="193348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595596-9087-4B41-8723-B70803C80359}">
      <dsp:nvSpPr>
        <dsp:cNvPr id="0" name=""/>
        <dsp:cNvSpPr/>
      </dsp:nvSpPr>
      <dsp:spPr>
        <a:xfrm>
          <a:off x="0" y="2088"/>
          <a:ext cx="3521250" cy="91314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1. Определить цель </a:t>
          </a:r>
          <a:br>
            <a:rPr lang="ru-RU" sz="2000" b="1" kern="1200" dirty="0" smtClean="0"/>
          </a:br>
          <a:r>
            <a:rPr lang="ru-RU" sz="2000" b="1" kern="1200" dirty="0" smtClean="0"/>
            <a:t>и объект контроля</a:t>
          </a:r>
          <a:endParaRPr lang="ru-RU" sz="2000" kern="1200" dirty="0"/>
        </a:p>
      </dsp:txBody>
      <dsp:txXfrm>
        <a:off x="0" y="2088"/>
        <a:ext cx="3521250" cy="913144"/>
      </dsp:txXfrm>
    </dsp:sp>
    <dsp:sp modelId="{9D7395CC-6473-45C0-9B3E-10E05891C89F}">
      <dsp:nvSpPr>
        <dsp:cNvPr id="0" name=""/>
        <dsp:cNvSpPr/>
      </dsp:nvSpPr>
      <dsp:spPr>
        <a:xfrm>
          <a:off x="687786" y="960031"/>
          <a:ext cx="3701401" cy="913144"/>
        </a:xfrm>
        <a:prstGeom prst="roundRect">
          <a:avLst/>
        </a:prstGeom>
        <a:solidFill>
          <a:schemeClr val="accent2">
            <a:hueOff val="-5040797"/>
            <a:satOff val="2192"/>
            <a:lumOff val="637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2. Сформулировать сопоставительную норму </a:t>
          </a:r>
          <a:endParaRPr lang="ru-RU" sz="2000" kern="1200" dirty="0"/>
        </a:p>
      </dsp:txBody>
      <dsp:txXfrm>
        <a:off x="687786" y="960031"/>
        <a:ext cx="3701401" cy="913144"/>
      </dsp:txXfrm>
    </dsp:sp>
    <dsp:sp modelId="{04B6F222-D4BC-4A75-8822-04B97277CA88}">
      <dsp:nvSpPr>
        <dsp:cNvPr id="0" name=""/>
        <dsp:cNvSpPr/>
      </dsp:nvSpPr>
      <dsp:spPr>
        <a:xfrm>
          <a:off x="1367356" y="1911993"/>
          <a:ext cx="3848778" cy="913144"/>
        </a:xfrm>
        <a:prstGeom prst="roundRect">
          <a:avLst/>
        </a:prstGeom>
        <a:solidFill>
          <a:schemeClr val="accent2">
            <a:hueOff val="-10081594"/>
            <a:satOff val="4384"/>
            <a:lumOff val="127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3. Определить критерии (показатели) для оценки</a:t>
          </a:r>
          <a:endParaRPr lang="ru-RU" sz="2000" kern="1200" dirty="0"/>
        </a:p>
      </dsp:txBody>
      <dsp:txXfrm>
        <a:off x="1367356" y="1911993"/>
        <a:ext cx="3848778" cy="913144"/>
      </dsp:txXfrm>
    </dsp:sp>
    <dsp:sp modelId="{D28DFF4E-EF80-4032-B1E8-0B64F7317A3C}">
      <dsp:nvSpPr>
        <dsp:cNvPr id="0" name=""/>
        <dsp:cNvSpPr/>
      </dsp:nvSpPr>
      <dsp:spPr>
        <a:xfrm>
          <a:off x="2399047" y="2887478"/>
          <a:ext cx="3895132" cy="913144"/>
        </a:xfrm>
        <a:prstGeom prst="roundRect">
          <a:avLst/>
        </a:prstGeom>
        <a:solidFill>
          <a:schemeClr val="accent2">
            <a:hueOff val="-15122391"/>
            <a:satOff val="6577"/>
            <a:lumOff val="191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4. </a:t>
          </a:r>
          <a:r>
            <a:rPr lang="ru-RU" sz="2000" b="1" kern="1200" dirty="0" smtClean="0"/>
            <a:t>Определить шкалу оценок</a:t>
          </a:r>
          <a:endParaRPr lang="ru-RU" sz="2000" kern="1200" dirty="0"/>
        </a:p>
      </dsp:txBody>
      <dsp:txXfrm>
        <a:off x="2399047" y="2887478"/>
        <a:ext cx="3895132" cy="913144"/>
      </dsp:txXfrm>
    </dsp:sp>
    <dsp:sp modelId="{A5185018-4595-4DF0-A13C-97F5155FDB1D}">
      <dsp:nvSpPr>
        <dsp:cNvPr id="0" name=""/>
        <dsp:cNvSpPr/>
      </dsp:nvSpPr>
      <dsp:spPr>
        <a:xfrm>
          <a:off x="3160526" y="3839383"/>
          <a:ext cx="4174902" cy="913144"/>
        </a:xfrm>
        <a:prstGeom prst="roundRect">
          <a:avLst/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5. Разработать или подобрать диагностические методики</a:t>
          </a:r>
          <a:endParaRPr lang="ru-RU" sz="2000" kern="1200" dirty="0"/>
        </a:p>
      </dsp:txBody>
      <dsp:txXfrm>
        <a:off x="3160526" y="3839383"/>
        <a:ext cx="4174902" cy="913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Качество дошкольного образования.</a:t>
            </a:r>
            <a:br>
              <a:rPr lang="ru-RU" dirty="0" smtClean="0"/>
            </a:br>
            <a:r>
              <a:rPr lang="ru-RU" dirty="0" smtClean="0"/>
              <a:t>Что и как оценивать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Оценку качества образования </a:t>
            </a:r>
            <a:b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необходимо осуществлять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altLang="ru-RU" sz="2800" b="1" dirty="0" smtClean="0"/>
              <a:t> </a:t>
            </a: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45467903"/>
              </p:ext>
            </p:extLst>
          </p:nvPr>
        </p:nvGraphicFramePr>
        <p:xfrm>
          <a:off x="619125" y="1844824"/>
          <a:ext cx="7049219" cy="4636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45467903"/>
              </p:ext>
            </p:extLst>
          </p:nvPr>
        </p:nvGraphicFramePr>
        <p:xfrm>
          <a:off x="611560" y="1844824"/>
          <a:ext cx="7049219" cy="4636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45467903"/>
              </p:ext>
            </p:extLst>
          </p:nvPr>
        </p:nvGraphicFramePr>
        <p:xfrm>
          <a:off x="763960" y="1997224"/>
          <a:ext cx="7049219" cy="4636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Требования к внутренней системе оценки качества</a:t>
            </a:r>
            <a:endParaRPr lang="ru-RU" sz="3200" dirty="0"/>
          </a:p>
        </p:txBody>
      </p:sp>
      <p:graphicFrame>
        <p:nvGraphicFramePr>
          <p:cNvPr id="4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2752262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Этапы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ВСОКО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72880693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Алгоритм </a:t>
            </a:r>
            <a:r>
              <a:rPr lang="ru-RU" sz="3600" dirty="0" smtClean="0"/>
              <a:t>действий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smtClean="0"/>
              <a:t>на каждом этапе ВСОКО</a:t>
            </a:r>
            <a:endParaRPr lang="ru-RU" dirty="0"/>
          </a:p>
        </p:txBody>
      </p:sp>
      <p:graphicFrame>
        <p:nvGraphicFramePr>
          <p:cNvPr id="5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6286358"/>
              </p:ext>
            </p:extLst>
          </p:nvPr>
        </p:nvGraphicFramePr>
        <p:xfrm>
          <a:off x="179513" y="1412776"/>
          <a:ext cx="7704855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Пар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а</a:t>
            </a:r>
            <a:r>
              <a:rPr lang="ru-RU" sz="3600" dirty="0" smtClean="0"/>
              <a:t>метры оценки качества дошкольного образования</a:t>
            </a:r>
            <a:endParaRPr lang="ru-RU" dirty="0"/>
          </a:p>
        </p:txBody>
      </p:sp>
      <p:graphicFrame>
        <p:nvGraphicFramePr>
          <p:cNvPr id="4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98905949"/>
              </p:ext>
            </p:extLst>
          </p:nvPr>
        </p:nvGraphicFramePr>
        <p:xfrm>
          <a:off x="457200" y="1628799"/>
          <a:ext cx="7139136" cy="4827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Критерии ВСОКО</a:t>
            </a:r>
            <a:endParaRPr lang="ru-RU" sz="3200" dirty="0"/>
          </a:p>
        </p:txBody>
      </p:sp>
      <p:graphicFrame>
        <p:nvGraphicFramePr>
          <p:cNvPr id="5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67459643"/>
              </p:ext>
            </p:extLst>
          </p:nvPr>
        </p:nvGraphicFramePr>
        <p:xfrm>
          <a:off x="539552" y="1628800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600" dirty="0" smtClean="0">
                <a:solidFill>
                  <a:schemeClr val="accent5">
                    <a:lumMod val="75000"/>
                  </a:schemeClr>
                </a:solidFill>
              </a:rPr>
              <a:t>Контроль в дошкольной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altLang="ru-RU" sz="28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altLang="ru-RU" sz="2800" b="1" dirty="0" smtClean="0">
                <a:solidFill>
                  <a:srgbClr val="7030A0"/>
                </a:solidFill>
              </a:rPr>
              <a:t>     Контроль в ДОО </a:t>
            </a:r>
            <a:r>
              <a:rPr lang="ru-RU" altLang="ru-RU" sz="2800" dirty="0" smtClean="0"/>
              <a:t>– это часть внутренней системы оценки качества, которая представляет собой систему наблюдений и проверок соответствия образовательного процесса: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800" dirty="0" smtClean="0"/>
              <a:t>целям и задачам ФГОС ДО, образовательной программы и Устава ДОО;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800" dirty="0" smtClean="0"/>
              <a:t>общегосударственным установкам;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800" dirty="0" smtClean="0"/>
              <a:t>нормативным правовым документам  Российской Федерации, субъекта Российской Федерации;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800" dirty="0" smtClean="0"/>
              <a:t>распоряжениям учредителя</a:t>
            </a:r>
          </a:p>
          <a:p>
            <a:pPr lvl="3"/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Целевые виды контроля во ВСОКО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6928" indent="-457200">
              <a:buFont typeface="Wingdings" panose="05000000000000000000" pitchFamily="2" charset="2"/>
              <a:buChar char="Ø"/>
              <a:defRPr/>
            </a:pPr>
            <a:r>
              <a:rPr lang="ru-RU" sz="2800" b="1" dirty="0" smtClean="0">
                <a:cs typeface="Times New Roman" pitchFamily="18" charset="0"/>
              </a:rPr>
              <a:t>Оперативный контроль</a:t>
            </a:r>
          </a:p>
          <a:p>
            <a:pPr marL="566928" indent="-457200">
              <a:buFont typeface="Wingdings" panose="05000000000000000000" pitchFamily="2" charset="2"/>
              <a:buChar char="Ø"/>
              <a:defRPr/>
            </a:pPr>
            <a:r>
              <a:rPr lang="ru-RU" sz="2800" b="1" dirty="0" smtClean="0">
                <a:cs typeface="Times New Roman" pitchFamily="18" charset="0"/>
              </a:rPr>
              <a:t>Тематический контроль</a:t>
            </a:r>
            <a:endParaRPr lang="ru-RU" sz="2800" dirty="0" smtClean="0">
              <a:cs typeface="Times New Roman" pitchFamily="18" charset="0"/>
            </a:endParaRPr>
          </a:p>
          <a:p>
            <a:pPr marL="566928" indent="-457200">
              <a:buFont typeface="Wingdings" panose="05000000000000000000" pitchFamily="2" charset="2"/>
              <a:buChar char="Ø"/>
              <a:defRPr/>
            </a:pPr>
            <a:r>
              <a:rPr lang="ru-RU" sz="2800" b="1" dirty="0" smtClean="0">
                <a:cs typeface="Times New Roman" pitchFamily="18" charset="0"/>
              </a:rPr>
              <a:t>Предупредительный контроль</a:t>
            </a:r>
            <a:endParaRPr lang="ru-RU" sz="2800" dirty="0" smtClean="0">
              <a:cs typeface="Times New Roman" pitchFamily="18" charset="0"/>
            </a:endParaRPr>
          </a:p>
          <a:p>
            <a:pPr marL="566928" indent="-457200">
              <a:buFont typeface="Wingdings" panose="05000000000000000000" pitchFamily="2" charset="2"/>
              <a:buChar char="Ø"/>
              <a:defRPr/>
            </a:pPr>
            <a:r>
              <a:rPr lang="ru-RU" sz="2800" b="1" dirty="0" err="1" smtClean="0">
                <a:cs typeface="Times New Roman" pitchFamily="18" charset="0"/>
              </a:rPr>
              <a:t>Срезовый</a:t>
            </a:r>
            <a:r>
              <a:rPr lang="ru-RU" sz="2800" b="1" dirty="0" smtClean="0">
                <a:cs typeface="Times New Roman" pitchFamily="18" charset="0"/>
              </a:rPr>
              <a:t> контроль</a:t>
            </a:r>
            <a:endParaRPr lang="ru-RU" sz="2800" dirty="0" smtClean="0">
              <a:cs typeface="Times New Roman" pitchFamily="18" charset="0"/>
            </a:endParaRPr>
          </a:p>
          <a:p>
            <a:pPr marL="566928" indent="-457200">
              <a:buFont typeface="Wingdings" panose="05000000000000000000" pitchFamily="2" charset="2"/>
              <a:buChar char="Ø"/>
              <a:defRPr/>
            </a:pPr>
            <a:r>
              <a:rPr lang="ru-RU" sz="2800" b="1" dirty="0" smtClean="0">
                <a:cs typeface="Times New Roman" pitchFamily="18" charset="0"/>
              </a:rPr>
              <a:t>Итоговый контроль</a:t>
            </a:r>
            <a:endParaRPr lang="ru-RU" sz="2800" dirty="0" smtClean="0">
              <a:cs typeface="Times New Roman" pitchFamily="18" charset="0"/>
            </a:endParaRPr>
          </a:p>
          <a:p>
            <a:pPr marL="566928" indent="-457200">
              <a:buFont typeface="Wingdings" panose="05000000000000000000" pitchFamily="2" charset="2"/>
              <a:buChar char="Ø"/>
              <a:defRPr/>
            </a:pPr>
            <a:r>
              <a:rPr lang="ru-RU" sz="2800" b="1" dirty="0" smtClean="0">
                <a:cs typeface="Times New Roman" pitchFamily="18" charset="0"/>
              </a:rPr>
              <a:t>Взаимоконтроль</a:t>
            </a:r>
            <a:endParaRPr lang="ru-RU" sz="2800" dirty="0" smtClean="0"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Сопутствующие виды контроля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6928" indent="-457200">
              <a:buFont typeface="Wingdings" panose="05000000000000000000" pitchFamily="2" charset="2"/>
              <a:buChar char="Ø"/>
              <a:defRPr/>
            </a:pPr>
            <a:endParaRPr lang="ru-RU" sz="2800" b="1" dirty="0" smtClean="0">
              <a:cs typeface="Times New Roman" pitchFamily="18" charset="0"/>
            </a:endParaRPr>
          </a:p>
          <a:p>
            <a:pPr marL="566928" indent="-457200">
              <a:buFont typeface="Wingdings" panose="05000000000000000000" pitchFamily="2" charset="2"/>
              <a:buChar char="Ø"/>
              <a:defRPr/>
            </a:pPr>
            <a:r>
              <a:rPr lang="ru-RU" sz="2800" b="1" dirty="0" smtClean="0">
                <a:cs typeface="Times New Roman" pitchFamily="18" charset="0"/>
              </a:rPr>
              <a:t>Диагностика компетентности педагогов </a:t>
            </a:r>
          </a:p>
          <a:p>
            <a:pPr marL="566928" indent="-457200">
              <a:buFont typeface="Wingdings" panose="05000000000000000000" pitchFamily="2" charset="2"/>
              <a:buChar char="Ø"/>
              <a:defRPr/>
            </a:pPr>
            <a:r>
              <a:rPr lang="ru-RU" sz="2800" b="1" dirty="0" smtClean="0">
                <a:cs typeface="Times New Roman" pitchFamily="18" charset="0"/>
              </a:rPr>
              <a:t>Самоанализ педагогической деятельности </a:t>
            </a:r>
          </a:p>
          <a:p>
            <a:pPr marL="566928" indent="-457200">
              <a:buFont typeface="Wingdings" panose="05000000000000000000" pitchFamily="2" charset="2"/>
              <a:buChar char="Ø"/>
              <a:defRPr/>
            </a:pPr>
            <a:r>
              <a:rPr lang="ru-RU" sz="2800" b="1" dirty="0" smtClean="0">
                <a:cs typeface="Times New Roman" pitchFamily="18" charset="0"/>
              </a:rPr>
              <a:t>Анализ внешней и внутренней информации о деятельности ДОО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Планирование  контроля</a:t>
            </a:r>
            <a:endParaRPr lang="ru-RU" sz="3200" dirty="0"/>
          </a:p>
        </p:txBody>
      </p:sp>
      <p:graphicFrame>
        <p:nvGraphicFramePr>
          <p:cNvPr id="4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47054760"/>
              </p:ext>
            </p:extLst>
          </p:nvPr>
        </p:nvGraphicFramePr>
        <p:xfrm>
          <a:off x="457200" y="1700808"/>
          <a:ext cx="749917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Что такое качество образования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       Качество образования</a:t>
            </a:r>
            <a:r>
              <a:rPr lang="ru-RU" sz="2800" b="1" dirty="0" smtClean="0"/>
              <a:t> –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/>
              <a:t>это «комплексная характеристика образовательной деятельности и подготовки обучающегося,  выражающая степень их соответствия федеральным государственным образовательным стандартам,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программы». </a:t>
            </a:r>
          </a:p>
          <a:p>
            <a:pPr marL="0" indent="0">
              <a:buNone/>
            </a:pPr>
            <a:endParaRPr lang="ru-RU" sz="2400" i="1" dirty="0" smtClean="0"/>
          </a:p>
          <a:p>
            <a:pPr marL="0" indent="0" algn="r">
              <a:buNone/>
            </a:pPr>
            <a:r>
              <a:rPr lang="ru-RU" sz="2400" i="1" dirty="0" smtClean="0"/>
              <a:t>Федеральный закон от 29.12.2012 № 273-ФЗ </a:t>
            </a:r>
          </a:p>
          <a:p>
            <a:pPr marL="0" indent="0" algn="r">
              <a:buNone/>
            </a:pPr>
            <a:r>
              <a:rPr lang="ru-RU" sz="2400" i="1" dirty="0" smtClean="0"/>
              <a:t>«Об образовании в Российской Федерации», статья 2, п. 29</a:t>
            </a:r>
            <a:endParaRPr lang="ru-RU" sz="2400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Допустимые шкалы оценок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3200" b="1" dirty="0" smtClean="0"/>
              <a:t>Словесная</a:t>
            </a:r>
            <a:r>
              <a:rPr lang="ru-RU" sz="3600" b="1" dirty="0" smtClean="0"/>
              <a:t> </a:t>
            </a:r>
            <a:r>
              <a:rPr lang="ru-RU" sz="2800" b="1" dirty="0" smtClean="0"/>
              <a:t>(достаточный, допустимый, критический уровни)</a:t>
            </a:r>
          </a:p>
          <a:p>
            <a:pPr marL="0" indent="0">
              <a:buNone/>
              <a:defRPr/>
            </a:pPr>
            <a:endParaRPr lang="ru-RU" sz="3600" b="1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3200" b="1" smtClean="0"/>
              <a:t>Цветовая </a:t>
            </a:r>
            <a:r>
              <a:rPr lang="ru-RU" sz="2800" b="1" dirty="0" smtClean="0"/>
              <a:t>(зеленый, желтый, красный цвета)</a:t>
            </a:r>
          </a:p>
          <a:p>
            <a:pPr marL="0" indent="0">
              <a:buNone/>
              <a:defRPr/>
            </a:pPr>
            <a:endParaRPr lang="ru-RU" sz="3600" b="1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3200" b="1" dirty="0" smtClean="0"/>
              <a:t>Балльная</a:t>
            </a:r>
            <a:r>
              <a:rPr lang="ru-RU" sz="3600" b="1" dirty="0" smtClean="0"/>
              <a:t> </a:t>
            </a:r>
            <a:r>
              <a:rPr lang="ru-RU" sz="2800" b="1" dirty="0" smtClean="0"/>
              <a:t>(3 балла, 2 балла, 1 балл)</a:t>
            </a:r>
          </a:p>
          <a:p>
            <a:pPr marL="0" indent="0">
              <a:buNone/>
              <a:defRPr/>
            </a:pPr>
            <a:endParaRPr lang="ru-RU" sz="3600" b="1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3200" b="1" dirty="0" smtClean="0"/>
              <a:t>Символическая (с применением </a:t>
            </a:r>
            <a:r>
              <a:rPr lang="ru-RU" sz="3200" b="1" dirty="0" smtClean="0"/>
              <a:t>условных </a:t>
            </a:r>
            <a:r>
              <a:rPr lang="ru-RU" sz="3200" b="1" dirty="0" smtClean="0"/>
              <a:t>обозначений: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/>
              </a:rPr>
              <a:t>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/>
              </a:rPr>
              <a:t>,</a:t>
            </a:r>
            <a:r>
              <a:rPr lang="ru-RU" sz="2800" b="1" dirty="0" smtClean="0">
                <a:sym typeface="Webdings"/>
              </a:rPr>
              <a:t>,)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Что такое качество </a:t>
            </a:r>
            <a:br>
              <a:rPr lang="ru-RU" sz="3200" dirty="0" smtClean="0"/>
            </a:br>
            <a:r>
              <a:rPr lang="ru-RU" sz="3200" dirty="0" smtClean="0"/>
              <a:t>дошкольного образования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     На основании положений Закона № 273-ФЗ </a:t>
            </a:r>
            <a:br>
              <a:rPr lang="ru-RU" sz="2400" dirty="0" smtClean="0"/>
            </a:br>
            <a:r>
              <a:rPr lang="ru-RU" sz="2400" dirty="0" smtClean="0"/>
              <a:t>и ФГОС ДО </a:t>
            </a:r>
            <a:r>
              <a:rPr lang="ru-RU" sz="2400" b="1" dirty="0" smtClean="0">
                <a:solidFill>
                  <a:srgbClr val="7030A0"/>
                </a:solidFill>
              </a:rPr>
              <a:t>качество дошкольного образования 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altLang="ru-RU" sz="2400" dirty="0" smtClean="0"/>
              <a:t>можно определить как соответствие системы дошкольного образования, происходящих в ней процессов и достигнутых результатов ожиданиям и требованиям государства (ФГОС ДО), общества и различных групп потребителей: детей, родителей, педагогов ДОО, учителей начальной школы.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Нормативная поддержка системы оценки качества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2628">
              <a:buFont typeface="Wingdings" panose="05000000000000000000" pitchFamily="2" charset="2"/>
              <a:buChar char="Ø"/>
              <a:defRPr/>
            </a:pPr>
            <a:r>
              <a:rPr lang="ru-RU" sz="2200" dirty="0" smtClean="0"/>
              <a:t>Федеральный закон «Об образовании в Российской Федерации» от 29.12.2012 № 273-ФЗ</a:t>
            </a:r>
          </a:p>
          <a:p>
            <a:pPr marL="452628">
              <a:buFont typeface="Wingdings" panose="05000000000000000000" pitchFamily="2" charset="2"/>
              <a:buChar char="Ø"/>
              <a:defRPr/>
            </a:pPr>
            <a:endParaRPr lang="ru-RU" altLang="ru-RU" sz="2200" dirty="0" smtClean="0"/>
          </a:p>
          <a:p>
            <a:pPr marL="452628">
              <a:buFont typeface="Wingdings" panose="05000000000000000000" pitchFamily="2" charset="2"/>
              <a:buChar char="Ø"/>
              <a:defRPr/>
            </a:pPr>
            <a:r>
              <a:rPr lang="ru-RU" sz="2200" dirty="0" smtClean="0"/>
              <a:t>Приказ </a:t>
            </a:r>
            <a:r>
              <a:rPr lang="ru-RU" sz="2200" dirty="0" err="1" smtClean="0"/>
              <a:t>Минобрнауки</a:t>
            </a:r>
            <a:r>
              <a:rPr lang="ru-RU" sz="2200" dirty="0" smtClean="0"/>
              <a:t> России от 17.10.2013 № 1155 «Об утверждении федерального государственного образовательного стандарта дошкольного образования»</a:t>
            </a:r>
          </a:p>
          <a:p>
            <a:pPr marL="452628">
              <a:buFont typeface="Wingdings" panose="05000000000000000000" pitchFamily="2" charset="2"/>
              <a:buChar char="Ø"/>
              <a:defRPr/>
            </a:pPr>
            <a:endParaRPr lang="ru-RU" sz="2200" dirty="0" smtClean="0"/>
          </a:p>
          <a:p>
            <a:pPr marL="452628">
              <a:buFont typeface="Wingdings" panose="05000000000000000000" pitchFamily="2" charset="2"/>
              <a:buChar char="Ø"/>
              <a:defRPr/>
            </a:pPr>
            <a:r>
              <a:rPr lang="ru-RU" sz="2200" dirty="0" smtClean="0"/>
              <a:t>Постановление Правительства Российской Федерации от 05.08.2013 № 662 «Об осуществлении мониторинга системы образования»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Нормативная поддержка системы оценки качества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2628">
              <a:buFont typeface="Wingdings" panose="05000000000000000000" pitchFamily="2" charset="2"/>
              <a:buChar char="Ø"/>
              <a:defRPr/>
            </a:pPr>
            <a:r>
              <a:rPr lang="ru-RU" sz="2000" dirty="0" smtClean="0"/>
              <a:t>Приказ </a:t>
            </a:r>
            <a:r>
              <a:rPr lang="ru-RU" sz="2000" dirty="0" err="1" smtClean="0"/>
              <a:t>Минобрнауки</a:t>
            </a:r>
            <a:r>
              <a:rPr lang="ru-RU" sz="2000" dirty="0" smtClean="0"/>
              <a:t> России от 14.06.2013 № 462 </a:t>
            </a:r>
            <a:br>
              <a:rPr lang="ru-RU" sz="2000" dirty="0" smtClean="0"/>
            </a:br>
            <a:r>
              <a:rPr lang="ru-RU" sz="2000" dirty="0" smtClean="0"/>
              <a:t>«Об утверждении Порядка проведения </a:t>
            </a:r>
            <a:r>
              <a:rPr lang="ru-RU" sz="2000" dirty="0" err="1" smtClean="0"/>
              <a:t>самообследования</a:t>
            </a:r>
            <a:r>
              <a:rPr lang="ru-RU" sz="2000" dirty="0" smtClean="0"/>
              <a:t> образовательной организацией»</a:t>
            </a:r>
          </a:p>
          <a:p>
            <a:pPr marL="452628">
              <a:buFont typeface="Wingdings" panose="05000000000000000000" pitchFamily="2" charset="2"/>
              <a:buChar char="Ø"/>
              <a:defRPr/>
            </a:pPr>
            <a:endParaRPr lang="ru-RU" sz="2000" dirty="0" smtClean="0"/>
          </a:p>
          <a:p>
            <a:pPr marL="452628">
              <a:buFont typeface="Wingdings" panose="05000000000000000000" pitchFamily="2" charset="2"/>
              <a:buChar char="Ø"/>
              <a:defRPr/>
            </a:pPr>
            <a:r>
              <a:rPr lang="ru-RU" sz="2000" dirty="0" smtClean="0"/>
              <a:t>Приказ </a:t>
            </a:r>
            <a:r>
              <a:rPr lang="ru-RU" sz="2000" dirty="0" err="1" smtClean="0"/>
              <a:t>Минобрнауки</a:t>
            </a:r>
            <a:r>
              <a:rPr lang="ru-RU" sz="2000" dirty="0" smtClean="0"/>
              <a:t> России от 10.12.2013 № 1324 </a:t>
            </a:r>
            <a:br>
              <a:rPr lang="ru-RU" sz="2000" dirty="0" smtClean="0"/>
            </a:br>
            <a:r>
              <a:rPr lang="ru-RU" sz="2000" dirty="0" smtClean="0"/>
              <a:t>«Об утверждении показателей деятельности образовательной организации, подлежащей </a:t>
            </a:r>
            <a:r>
              <a:rPr lang="ru-RU" sz="2000" dirty="0" err="1" smtClean="0"/>
              <a:t>самообследованию</a:t>
            </a:r>
            <a:r>
              <a:rPr lang="ru-RU" sz="2000" dirty="0" smtClean="0"/>
              <a:t>»</a:t>
            </a:r>
          </a:p>
          <a:p>
            <a:pPr marL="452628">
              <a:buFont typeface="Wingdings" panose="05000000000000000000" pitchFamily="2" charset="2"/>
              <a:buChar char="Ø"/>
              <a:defRPr/>
            </a:pPr>
            <a:endParaRPr lang="ru-RU" sz="2000" dirty="0" smtClean="0"/>
          </a:p>
          <a:p>
            <a:pPr marL="452628">
              <a:buFont typeface="Wingdings" panose="05000000000000000000" pitchFamily="2" charset="2"/>
              <a:buChar char="Ø"/>
              <a:defRPr/>
            </a:pPr>
            <a:r>
              <a:rPr lang="ru-RU" sz="2000" dirty="0" smtClean="0"/>
              <a:t>Приказ </a:t>
            </a:r>
            <a:r>
              <a:rPr lang="ru-RU" sz="2000" dirty="0" err="1" smtClean="0"/>
              <a:t>Минобрнауки</a:t>
            </a:r>
            <a:r>
              <a:rPr lang="ru-RU" sz="2000" dirty="0" smtClean="0"/>
              <a:t> России от 05.12.2014 № 1547 </a:t>
            </a:r>
            <a:br>
              <a:rPr lang="ru-RU" sz="2000" dirty="0" smtClean="0"/>
            </a:br>
            <a:r>
              <a:rPr lang="ru-RU" sz="2000" dirty="0" smtClean="0"/>
              <a:t>«Об утверждении показателей, характеризующих общие критерии оценки качества образовательной деятельности организаций, осуществляющих образовательную деятельность»</a:t>
            </a:r>
          </a:p>
          <a:p>
            <a:pPr marL="0" indent="0">
              <a:buNone/>
            </a:pPr>
            <a:endParaRPr lang="ru-RU" sz="2400" dirty="0" smtClean="0"/>
          </a:p>
          <a:p>
            <a:endParaRPr lang="ru-RU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Система оценки качества </a:t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дошкольного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  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   Оценка качества дошкольного образования (далее - ДО) </a:t>
            </a:r>
            <a:r>
              <a:rPr lang="ru-RU" sz="2400" dirty="0" smtClean="0"/>
              <a:t>– это определение степени соответствия образовательной деятельности, присмотра и ухода за детьми установленным требованиям.</a:t>
            </a:r>
          </a:p>
          <a:p>
            <a:pPr marL="0" indent="0"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</a:t>
            </a:r>
            <a:r>
              <a:rPr lang="ru-RU" sz="2400" b="1" dirty="0" smtClean="0">
                <a:solidFill>
                  <a:srgbClr val="7030A0"/>
                </a:solidFill>
              </a:rPr>
              <a:t>Уровень качества ДО</a:t>
            </a:r>
            <a:r>
              <a:rPr lang="ru-RU" sz="2400" dirty="0" smtClean="0"/>
              <a:t> – степень достижения установленных требований.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Система оценки качества </a:t>
            </a:r>
            <a:b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дошкольного образования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     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    Система оценки качества ДО</a:t>
            </a:r>
            <a:r>
              <a:rPr lang="ru-RU" sz="2400" dirty="0" smtClean="0"/>
              <a:t> – совокупность взаимосвязанных субъектов, объектов, показателей, критериев, способов, механизмов и процедур оценивания основных качественных характеристик дошкольного образования, которые свидетельствуют о выполнении установленных нормативов, стандартов, требований и ожиданий (потребностей) родителей воспитанников ДОО.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Система оценки качества дошкольного образования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  Субъекты оценки</a:t>
            </a:r>
            <a:r>
              <a:rPr lang="ru-RU" sz="2400" dirty="0" smtClean="0"/>
              <a:t> – юридические или физические лица, которые осуществляют процедуру оценивания качества дошкольного образования.</a:t>
            </a:r>
            <a:br>
              <a:rPr lang="ru-RU" sz="2400" dirty="0" smtClean="0"/>
            </a:b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  Объекты оценки </a:t>
            </a:r>
            <a:r>
              <a:rPr lang="ru-RU" sz="2400" dirty="0" smtClean="0"/>
              <a:t>– процессы и результаты деятельности по образовательным программам дошкольного образования, присмотру и уходу за детьми.</a:t>
            </a:r>
            <a:br>
              <a:rPr lang="ru-RU" sz="2400" dirty="0" smtClean="0"/>
            </a:b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    Показатели</a:t>
            </a:r>
            <a:r>
              <a:rPr lang="ru-RU" sz="2800" dirty="0" smtClean="0"/>
              <a:t> – формализованные (количественные) или неформализованные (описательные) качественные характеристики объектов оценки. </a:t>
            </a:r>
          </a:p>
          <a:p>
            <a:pPr marL="0" indent="0"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</a:t>
            </a:r>
            <a:r>
              <a:rPr lang="ru-RU" sz="2800" b="1" dirty="0" smtClean="0">
                <a:solidFill>
                  <a:srgbClr val="7030A0"/>
                </a:solidFill>
              </a:rPr>
              <a:t>Критерии оценки </a:t>
            </a:r>
            <a:r>
              <a:rPr lang="ru-RU" sz="2800" dirty="0" smtClean="0"/>
              <a:t>– значения показателей, которые отражают достижения установленных требований, или правила определения степени их достижения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Система оценки качества дошкольного образования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133</TotalTime>
  <Words>503</Words>
  <Application>Microsoft Office PowerPoint</Application>
  <PresentationFormat>Экран (4:3)</PresentationFormat>
  <Paragraphs>110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Качество дошкольного образования. Что и как оценивать</vt:lpstr>
      <vt:lpstr>Что такое качество образования</vt:lpstr>
      <vt:lpstr>Что такое качество  дошкольного образования</vt:lpstr>
      <vt:lpstr>Нормативная поддержка системы оценки качества образования</vt:lpstr>
      <vt:lpstr>Нормативная поддержка системы оценки качества образования</vt:lpstr>
      <vt:lpstr>Система оценки качества  дошкольного образования</vt:lpstr>
      <vt:lpstr>Система оценки качества  дошкольного образования</vt:lpstr>
      <vt:lpstr>  Система оценки качества дошкольного образования  </vt:lpstr>
      <vt:lpstr> Система оценки качества дошкольного образования</vt:lpstr>
      <vt:lpstr>Оценку качества образования  необходимо осуществлять</vt:lpstr>
      <vt:lpstr>Требования к внутренней системе оценки качества</vt:lpstr>
      <vt:lpstr>Этапы ВСОКО</vt:lpstr>
      <vt:lpstr>Алгоритм действий  на каждом этапе ВСОКО</vt:lpstr>
      <vt:lpstr>Параметры оценки качества дошкольного образования</vt:lpstr>
      <vt:lpstr>Критерии ВСОКО</vt:lpstr>
      <vt:lpstr>Контроль в дошкольной организации</vt:lpstr>
      <vt:lpstr>Целевые виды контроля во ВСОКО</vt:lpstr>
      <vt:lpstr>Сопутствующие виды контроля</vt:lpstr>
      <vt:lpstr>Планирование  контроля</vt:lpstr>
      <vt:lpstr>Допустимые шкалы оценок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Качество дошкольного образования. Что и как оценивать</dc:title>
  <dc:creator>ЕП</dc:creator>
  <cp:lastModifiedBy>ЕП</cp:lastModifiedBy>
  <cp:revision>18</cp:revision>
  <dcterms:created xsi:type="dcterms:W3CDTF">2020-02-19T11:44:41Z</dcterms:created>
  <dcterms:modified xsi:type="dcterms:W3CDTF">2020-02-19T14:55:10Z</dcterms:modified>
</cp:coreProperties>
</file>